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3.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6"/>
  </p:notesMasterIdLst>
  <p:sldIdLst>
    <p:sldId id="280" r:id="rId5"/>
    <p:sldId id="299" r:id="rId6"/>
    <p:sldId id="300" r:id="rId7"/>
    <p:sldId id="301" r:id="rId8"/>
    <p:sldId id="302" r:id="rId9"/>
    <p:sldId id="303" r:id="rId10"/>
    <p:sldId id="311" r:id="rId11"/>
    <p:sldId id="282" r:id="rId12"/>
    <p:sldId id="304" r:id="rId13"/>
    <p:sldId id="298" r:id="rId14"/>
    <p:sldId id="313" r:id="rId15"/>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C90074B-D3AF-58D9-3D8F-5C35EE7C6D3E}" name="Anne-Marie Mayotte" initials="" userId="S::MayottA@psac-afpc.com::22669507-9f62-46dd-a407-2f50e9ab644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B514"/>
    <a:srgbClr val="B1E1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08FE35-E92B-4B88-91F6-6A15CE2571B9}" v="373" dt="2026-09-12T22:02:02.021"/>
  </p1510:revLst>
</p1510:revInfo>
</file>

<file path=ppt/tableStyles.xml><?xml version="1.0" encoding="utf-8"?>
<a:tblStyleLst xmlns:a="http://schemas.openxmlformats.org/drawingml/2006/main" def="{5C22544A-7EE6-4342-B048-85BDC9FD1C3A}">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1111" autoAdjust="0"/>
  </p:normalViewPr>
  <p:slideViewPr>
    <p:cSldViewPr snapToGrid="0">
      <p:cViewPr>
        <p:scale>
          <a:sx n="57" d="100"/>
          <a:sy n="57" d="100"/>
        </p:scale>
        <p:origin x="1651"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d-Alexandre Leblanc" userId="fa6b6f74-975d-49ae-a524-4e4ab1ae45e8" providerId="ADAL" clId="{7C2BF3E9-9DB0-48C2-96F8-239622E6DF41}"/>
    <pc:docChg chg="modSld">
      <pc:chgData name="David-Alexandre Leblanc" userId="fa6b6f74-975d-49ae-a524-4e4ab1ae45e8" providerId="ADAL" clId="{7C2BF3E9-9DB0-48C2-96F8-239622E6DF41}" dt="2026-09-10T19:43:18.076" v="4" actId="20577"/>
      <pc:docMkLst>
        <pc:docMk/>
      </pc:docMkLst>
      <pc:sldChg chg="modSp mod">
        <pc:chgData name="David-Alexandre Leblanc" userId="fa6b6f74-975d-49ae-a524-4e4ab1ae45e8" providerId="ADAL" clId="{7C2BF3E9-9DB0-48C2-96F8-239622E6DF41}" dt="2026-09-10T19:41:43.770" v="0" actId="20577"/>
        <pc:sldMkLst>
          <pc:docMk/>
          <pc:sldMk cId="724696684" sldId="280"/>
        </pc:sldMkLst>
        <pc:spChg chg="mod">
          <ac:chgData name="David-Alexandre Leblanc" userId="fa6b6f74-975d-49ae-a524-4e4ab1ae45e8" providerId="ADAL" clId="{7C2BF3E9-9DB0-48C2-96F8-239622E6DF41}" dt="2026-09-10T19:41:43.770" v="0" actId="20577"/>
          <ac:spMkLst>
            <pc:docMk/>
            <pc:sldMk cId="724696684" sldId="280"/>
            <ac:spMk id="2" creationId="{E1DE9BC3-CBD4-D63A-1620-278419FC5C1D}"/>
          </ac:spMkLst>
        </pc:spChg>
      </pc:sldChg>
      <pc:sldChg chg="modSp mod">
        <pc:chgData name="David-Alexandre Leblanc" userId="fa6b6f74-975d-49ae-a524-4e4ab1ae45e8" providerId="ADAL" clId="{7C2BF3E9-9DB0-48C2-96F8-239622E6DF41}" dt="2026-09-10T19:43:18.076" v="4" actId="20577"/>
        <pc:sldMkLst>
          <pc:docMk/>
          <pc:sldMk cId="61424913" sldId="303"/>
        </pc:sldMkLst>
        <pc:spChg chg="mod">
          <ac:chgData name="David-Alexandre Leblanc" userId="fa6b6f74-975d-49ae-a524-4e4ab1ae45e8" providerId="ADAL" clId="{7C2BF3E9-9DB0-48C2-96F8-239622E6DF41}" dt="2026-09-10T19:43:18.076" v="4" actId="20577"/>
          <ac:spMkLst>
            <pc:docMk/>
            <pc:sldMk cId="61424913" sldId="303"/>
            <ac:spMk id="3" creationId="{8FD2748E-8CF2-1C44-D98F-7FFF24462F06}"/>
          </ac:spMkLst>
        </pc:spChg>
      </pc:sldChg>
    </pc:docChg>
  </pc:docChgLst>
  <pc:docChgLst>
    <pc:chgData name="Erin Sirett" userId="a3ba0dcf-d3cb-476c-b24c-0ac95716e4e4" providerId="ADAL" clId="{E1942AE3-CAD8-43E0-B801-1EA85F68B0F2}"/>
    <pc:docChg chg="undo redo custSel addSld delSld modSld sldOrd modNotesMaster">
      <pc:chgData name="Erin Sirett" userId="a3ba0dcf-d3cb-476c-b24c-0ac95716e4e4" providerId="ADAL" clId="{E1942AE3-CAD8-43E0-B801-1EA85F68B0F2}" dt="2026-09-12T22:03:03.495" v="9343" actId="20577"/>
      <pc:docMkLst>
        <pc:docMk/>
      </pc:docMkLst>
      <pc:sldChg chg="modSp mod modNotesTx">
        <pc:chgData name="Erin Sirett" userId="a3ba0dcf-d3cb-476c-b24c-0ac95716e4e4" providerId="ADAL" clId="{E1942AE3-CAD8-43E0-B801-1EA85F68B0F2}" dt="2026-09-12T22:03:03.495" v="9343" actId="20577"/>
        <pc:sldMkLst>
          <pc:docMk/>
          <pc:sldMk cId="724696684" sldId="280"/>
        </pc:sldMkLst>
        <pc:spChg chg="mod">
          <ac:chgData name="Erin Sirett" userId="a3ba0dcf-d3cb-476c-b24c-0ac95716e4e4" providerId="ADAL" clId="{E1942AE3-CAD8-43E0-B801-1EA85F68B0F2}" dt="2026-09-10T15:28:53.171" v="2023" actId="20577"/>
          <ac:spMkLst>
            <pc:docMk/>
            <pc:sldMk cId="724696684" sldId="280"/>
            <ac:spMk id="2" creationId="{E1DE9BC3-CBD4-D63A-1620-278419FC5C1D}"/>
          </ac:spMkLst>
        </pc:spChg>
        <pc:spChg chg="mod">
          <ac:chgData name="Erin Sirett" userId="a3ba0dcf-d3cb-476c-b24c-0ac95716e4e4" providerId="ADAL" clId="{E1942AE3-CAD8-43E0-B801-1EA85F68B0F2}" dt="2026-09-12T22:03:03.495" v="9343" actId="20577"/>
          <ac:spMkLst>
            <pc:docMk/>
            <pc:sldMk cId="724696684" sldId="280"/>
            <ac:spMk id="3" creationId="{33673399-D947-2EF1-3918-72AAF02D675C}"/>
          </ac:spMkLst>
        </pc:spChg>
      </pc:sldChg>
      <pc:sldChg chg="modSp mod modNotesTx">
        <pc:chgData name="Erin Sirett" userId="a3ba0dcf-d3cb-476c-b24c-0ac95716e4e4" providerId="ADAL" clId="{E1942AE3-CAD8-43E0-B801-1EA85F68B0F2}" dt="2026-09-12T21:58:55.448" v="9255" actId="20577"/>
        <pc:sldMkLst>
          <pc:docMk/>
          <pc:sldMk cId="1807812889" sldId="282"/>
        </pc:sldMkLst>
        <pc:spChg chg="mod">
          <ac:chgData name="Erin Sirett" userId="a3ba0dcf-d3cb-476c-b24c-0ac95716e4e4" providerId="ADAL" clId="{E1942AE3-CAD8-43E0-B801-1EA85F68B0F2}" dt="2026-09-12T21:58:55.448" v="9255" actId="20577"/>
          <ac:spMkLst>
            <pc:docMk/>
            <pc:sldMk cId="1807812889" sldId="282"/>
            <ac:spMk id="2" creationId="{85CEC8FF-9277-190A-E0EE-5F70436219D5}"/>
          </ac:spMkLst>
        </pc:spChg>
      </pc:sldChg>
      <pc:sldChg chg="addSp modSp mod ord modNotesTx">
        <pc:chgData name="Erin Sirett" userId="a3ba0dcf-d3cb-476c-b24c-0ac95716e4e4" providerId="ADAL" clId="{E1942AE3-CAD8-43E0-B801-1EA85F68B0F2}" dt="2026-09-12T22:00:14.601" v="9256"/>
        <pc:sldMkLst>
          <pc:docMk/>
          <pc:sldMk cId="3556542891" sldId="298"/>
        </pc:sldMkLst>
        <pc:spChg chg="add mod">
          <ac:chgData name="Erin Sirett" userId="a3ba0dcf-d3cb-476c-b24c-0ac95716e4e4" providerId="ADAL" clId="{E1942AE3-CAD8-43E0-B801-1EA85F68B0F2}" dt="2026-09-12T22:00:14.601" v="9256"/>
          <ac:spMkLst>
            <pc:docMk/>
            <pc:sldMk cId="3556542891" sldId="298"/>
            <ac:spMk id="3" creationId="{C7605465-5E37-4710-0480-133C9F8F4666}"/>
          </ac:spMkLst>
        </pc:spChg>
      </pc:sldChg>
      <pc:sldChg chg="addSp delSp modSp new mod ord modNotesTx">
        <pc:chgData name="Erin Sirett" userId="a3ba0dcf-d3cb-476c-b24c-0ac95716e4e4" providerId="ADAL" clId="{E1942AE3-CAD8-43E0-B801-1EA85F68B0F2}" dt="2026-09-12T21:57:48.364" v="9248" actId="20577"/>
        <pc:sldMkLst>
          <pc:docMk/>
          <pc:sldMk cId="3939689358" sldId="299"/>
        </pc:sldMkLst>
        <pc:spChg chg="mod">
          <ac:chgData name="Erin Sirett" userId="a3ba0dcf-d3cb-476c-b24c-0ac95716e4e4" providerId="ADAL" clId="{E1942AE3-CAD8-43E0-B801-1EA85F68B0F2}" dt="2026-09-10T15:07:31.966" v="1298" actId="20577"/>
          <ac:spMkLst>
            <pc:docMk/>
            <pc:sldMk cId="3939689358" sldId="299"/>
            <ac:spMk id="2" creationId="{71F8CA77-E7ED-D793-04FD-E37DF04E2D01}"/>
          </ac:spMkLst>
        </pc:spChg>
        <pc:picChg chg="add mod">
          <ac:chgData name="Erin Sirett" userId="a3ba0dcf-d3cb-476c-b24c-0ac95716e4e4" providerId="ADAL" clId="{E1942AE3-CAD8-43E0-B801-1EA85F68B0F2}" dt="2026-09-10T14:23:45.239" v="146" actId="1076"/>
          <ac:picMkLst>
            <pc:docMk/>
            <pc:sldMk cId="3939689358" sldId="299"/>
            <ac:picMk id="6" creationId="{7E750E5A-36A3-2D55-D540-890E0A03242A}"/>
          </ac:picMkLst>
        </pc:picChg>
      </pc:sldChg>
      <pc:sldChg chg="addSp delSp modSp new mod modNotesTx">
        <pc:chgData name="Erin Sirett" userId="a3ba0dcf-d3cb-476c-b24c-0ac95716e4e4" providerId="ADAL" clId="{E1942AE3-CAD8-43E0-B801-1EA85F68B0F2}" dt="2026-09-12T12:55:06.996" v="9111" actId="20577"/>
        <pc:sldMkLst>
          <pc:docMk/>
          <pc:sldMk cId="1304685617" sldId="300"/>
        </pc:sldMkLst>
        <pc:spChg chg="mod">
          <ac:chgData name="Erin Sirett" userId="a3ba0dcf-d3cb-476c-b24c-0ac95716e4e4" providerId="ADAL" clId="{E1942AE3-CAD8-43E0-B801-1EA85F68B0F2}" dt="2026-09-10T15:07:38.734" v="1299"/>
          <ac:spMkLst>
            <pc:docMk/>
            <pc:sldMk cId="1304685617" sldId="300"/>
            <ac:spMk id="2" creationId="{8727082A-BB88-B9AD-233A-9990792E1B83}"/>
          </ac:spMkLst>
        </pc:spChg>
        <pc:spChg chg="mod">
          <ac:chgData name="Erin Sirett" userId="a3ba0dcf-d3cb-476c-b24c-0ac95716e4e4" providerId="ADAL" clId="{E1942AE3-CAD8-43E0-B801-1EA85F68B0F2}" dt="2026-09-10T15:12:32.374" v="1403" actId="1037"/>
          <ac:spMkLst>
            <pc:docMk/>
            <pc:sldMk cId="1304685617" sldId="300"/>
            <ac:spMk id="4" creationId="{74FF4E96-B552-728B-646F-70DE463EB38D}"/>
          </ac:spMkLst>
        </pc:spChg>
        <pc:spChg chg="add mod">
          <ac:chgData name="Erin Sirett" userId="a3ba0dcf-d3cb-476c-b24c-0ac95716e4e4" providerId="ADAL" clId="{E1942AE3-CAD8-43E0-B801-1EA85F68B0F2}" dt="2026-09-10T15:18:13.316" v="1654" actId="20577"/>
          <ac:spMkLst>
            <pc:docMk/>
            <pc:sldMk cId="1304685617" sldId="300"/>
            <ac:spMk id="7" creationId="{4907ADEF-713B-4BCB-FFD1-BBBE2AAB571B}"/>
          </ac:spMkLst>
        </pc:spChg>
        <pc:picChg chg="add mod ord">
          <ac:chgData name="Erin Sirett" userId="a3ba0dcf-d3cb-476c-b24c-0ac95716e4e4" providerId="ADAL" clId="{E1942AE3-CAD8-43E0-B801-1EA85F68B0F2}" dt="2026-09-10T15:09:10.754" v="1314" actId="14100"/>
          <ac:picMkLst>
            <pc:docMk/>
            <pc:sldMk cId="1304685617" sldId="300"/>
            <ac:picMk id="6" creationId="{79439176-6B1A-A9C8-0ECF-ECF97BBA66CD}"/>
          </ac:picMkLst>
        </pc:picChg>
        <pc:picChg chg="add mod">
          <ac:chgData name="Erin Sirett" userId="a3ba0dcf-d3cb-476c-b24c-0ac95716e4e4" providerId="ADAL" clId="{E1942AE3-CAD8-43E0-B801-1EA85F68B0F2}" dt="2026-09-10T15:12:02.837" v="1360" actId="1076"/>
          <ac:picMkLst>
            <pc:docMk/>
            <pc:sldMk cId="1304685617" sldId="300"/>
            <ac:picMk id="9" creationId="{250EF57B-C480-3D79-1261-F37B9437A674}"/>
          </ac:picMkLst>
        </pc:picChg>
      </pc:sldChg>
      <pc:sldChg chg="addSp delSp modSp add mod modNotesTx">
        <pc:chgData name="Erin Sirett" userId="a3ba0dcf-d3cb-476c-b24c-0ac95716e4e4" providerId="ADAL" clId="{E1942AE3-CAD8-43E0-B801-1EA85F68B0F2}" dt="2026-09-12T12:55:15.470" v="9113" actId="255"/>
        <pc:sldMkLst>
          <pc:docMk/>
          <pc:sldMk cId="2286988176" sldId="301"/>
        </pc:sldMkLst>
        <pc:spChg chg="mod">
          <ac:chgData name="Erin Sirett" userId="a3ba0dcf-d3cb-476c-b24c-0ac95716e4e4" providerId="ADAL" clId="{E1942AE3-CAD8-43E0-B801-1EA85F68B0F2}" dt="2026-09-10T15:22:28.299" v="1686" actId="1037"/>
          <ac:spMkLst>
            <pc:docMk/>
            <pc:sldMk cId="2286988176" sldId="301"/>
            <ac:spMk id="4" creationId="{E9A62874-2FFE-C46C-C0DB-A6656D20AF59}"/>
          </ac:spMkLst>
        </pc:spChg>
        <pc:spChg chg="mod">
          <ac:chgData name="Erin Sirett" userId="a3ba0dcf-d3cb-476c-b24c-0ac95716e4e4" providerId="ADAL" clId="{E1942AE3-CAD8-43E0-B801-1EA85F68B0F2}" dt="2026-09-10T15:22:34.816" v="1692" actId="1037"/>
          <ac:spMkLst>
            <pc:docMk/>
            <pc:sldMk cId="2286988176" sldId="301"/>
            <ac:spMk id="7" creationId="{9499C707-3B8A-31D7-B9EC-7BCEE023562A}"/>
          </ac:spMkLst>
        </pc:spChg>
        <pc:picChg chg="add mod">
          <ac:chgData name="Erin Sirett" userId="a3ba0dcf-d3cb-476c-b24c-0ac95716e4e4" providerId="ADAL" clId="{E1942AE3-CAD8-43E0-B801-1EA85F68B0F2}" dt="2026-09-10T15:22:20.099" v="1672" actId="1035"/>
          <ac:picMkLst>
            <pc:docMk/>
            <pc:sldMk cId="2286988176" sldId="301"/>
            <ac:picMk id="5" creationId="{DE8B9C9C-6A37-744E-E2A4-E43D76A564EB}"/>
          </ac:picMkLst>
        </pc:picChg>
        <pc:picChg chg="add mod">
          <ac:chgData name="Erin Sirett" userId="a3ba0dcf-d3cb-476c-b24c-0ac95716e4e4" providerId="ADAL" clId="{E1942AE3-CAD8-43E0-B801-1EA85F68B0F2}" dt="2026-09-10T15:22:17.515" v="1667" actId="1035"/>
          <ac:picMkLst>
            <pc:docMk/>
            <pc:sldMk cId="2286988176" sldId="301"/>
            <ac:picMk id="12" creationId="{4C9A072F-AFF8-1970-3260-09DC05B64529}"/>
          </ac:picMkLst>
        </pc:picChg>
      </pc:sldChg>
      <pc:sldChg chg="addSp delSp modSp new mod modNotesTx">
        <pc:chgData name="Erin Sirett" userId="a3ba0dcf-d3cb-476c-b24c-0ac95716e4e4" providerId="ADAL" clId="{E1942AE3-CAD8-43E0-B801-1EA85F68B0F2}" dt="2026-09-12T12:58:13.704" v="9138" actId="20577"/>
        <pc:sldMkLst>
          <pc:docMk/>
          <pc:sldMk cId="83030008" sldId="302"/>
        </pc:sldMkLst>
        <pc:spChg chg="mod">
          <ac:chgData name="Erin Sirett" userId="a3ba0dcf-d3cb-476c-b24c-0ac95716e4e4" providerId="ADAL" clId="{E1942AE3-CAD8-43E0-B801-1EA85F68B0F2}" dt="2026-09-10T15:32:44.898" v="2111" actId="20577"/>
          <ac:spMkLst>
            <pc:docMk/>
            <pc:sldMk cId="83030008" sldId="302"/>
            <ac:spMk id="2" creationId="{CCE50212-33C7-86E3-E9FC-E8A5B1D07E30}"/>
          </ac:spMkLst>
        </pc:spChg>
        <pc:spChg chg="mod">
          <ac:chgData name="Erin Sirett" userId="a3ba0dcf-d3cb-476c-b24c-0ac95716e4e4" providerId="ADAL" clId="{E1942AE3-CAD8-43E0-B801-1EA85F68B0F2}" dt="2026-09-11T19:49:14.842" v="7922" actId="255"/>
          <ac:spMkLst>
            <pc:docMk/>
            <pc:sldMk cId="83030008" sldId="302"/>
            <ac:spMk id="3" creationId="{C4137357-ADBB-E2B9-2A2E-CCF0F07D7D56}"/>
          </ac:spMkLst>
        </pc:spChg>
        <pc:spChg chg="add del mod">
          <ac:chgData name="Erin Sirett" userId="a3ba0dcf-d3cb-476c-b24c-0ac95716e4e4" providerId="ADAL" clId="{E1942AE3-CAD8-43E0-B801-1EA85F68B0F2}" dt="2026-09-11T19:49:08.793" v="7921"/>
          <ac:spMkLst>
            <pc:docMk/>
            <pc:sldMk cId="83030008" sldId="302"/>
            <ac:spMk id="4" creationId="{DA6B858F-32AE-3562-201E-CA2EB7A67F9C}"/>
          </ac:spMkLst>
        </pc:spChg>
      </pc:sldChg>
      <pc:sldChg chg="addSp delSp modSp new mod modNotesTx">
        <pc:chgData name="Erin Sirett" userId="a3ba0dcf-d3cb-476c-b24c-0ac95716e4e4" providerId="ADAL" clId="{E1942AE3-CAD8-43E0-B801-1EA85F68B0F2}" dt="2026-09-12T12:58:21.519" v="9140" actId="20577"/>
        <pc:sldMkLst>
          <pc:docMk/>
          <pc:sldMk cId="61424913" sldId="303"/>
        </pc:sldMkLst>
        <pc:spChg chg="add del mod">
          <ac:chgData name="Erin Sirett" userId="a3ba0dcf-d3cb-476c-b24c-0ac95716e4e4" providerId="ADAL" clId="{E1942AE3-CAD8-43E0-B801-1EA85F68B0F2}" dt="2026-09-10T15:53:30.172" v="3483" actId="20577"/>
          <ac:spMkLst>
            <pc:docMk/>
            <pc:sldMk cId="61424913" sldId="303"/>
            <ac:spMk id="2" creationId="{B7347F5D-BCBA-A417-2CAC-728759D12F15}"/>
          </ac:spMkLst>
        </pc:spChg>
        <pc:spChg chg="add del mod">
          <ac:chgData name="Erin Sirett" userId="a3ba0dcf-d3cb-476c-b24c-0ac95716e4e4" providerId="ADAL" clId="{E1942AE3-CAD8-43E0-B801-1EA85F68B0F2}" dt="2026-09-12T12:56:44.743" v="9126" actId="255"/>
          <ac:spMkLst>
            <pc:docMk/>
            <pc:sldMk cId="61424913" sldId="303"/>
            <ac:spMk id="3" creationId="{8FD2748E-8CF2-1C44-D98F-7FFF24462F06}"/>
          </ac:spMkLst>
        </pc:spChg>
      </pc:sldChg>
      <pc:sldChg chg="delSp modSp new mod ord modNotesTx">
        <pc:chgData name="Erin Sirett" userId="a3ba0dcf-d3cb-476c-b24c-0ac95716e4e4" providerId="ADAL" clId="{E1942AE3-CAD8-43E0-B801-1EA85F68B0F2}" dt="2026-09-12T22:02:08.296" v="9318" actId="20577"/>
        <pc:sldMkLst>
          <pc:docMk/>
          <pc:sldMk cId="817113296" sldId="304"/>
        </pc:sldMkLst>
        <pc:spChg chg="mod">
          <ac:chgData name="Erin Sirett" userId="a3ba0dcf-d3cb-476c-b24c-0ac95716e4e4" providerId="ADAL" clId="{E1942AE3-CAD8-43E0-B801-1EA85F68B0F2}" dt="2026-09-10T17:47:51.696" v="6651" actId="20577"/>
          <ac:spMkLst>
            <pc:docMk/>
            <pc:sldMk cId="817113296" sldId="304"/>
            <ac:spMk id="2" creationId="{9704DEAD-0D25-AA4F-65A4-A868830127AB}"/>
          </ac:spMkLst>
        </pc:spChg>
        <pc:spChg chg="mod">
          <ac:chgData name="Erin Sirett" userId="a3ba0dcf-d3cb-476c-b24c-0ac95716e4e4" providerId="ADAL" clId="{E1942AE3-CAD8-43E0-B801-1EA85F68B0F2}" dt="2026-09-10T18:00:25.598" v="7027" actId="20577"/>
          <ac:spMkLst>
            <pc:docMk/>
            <pc:sldMk cId="817113296" sldId="304"/>
            <ac:spMk id="3" creationId="{79F3AFA8-A665-7915-CAA1-C1673D31AAF8}"/>
          </ac:spMkLst>
        </pc:spChg>
      </pc:sldChg>
      <pc:sldChg chg="addSp modSp add del mod modNotesTx">
        <pc:chgData name="Erin Sirett" userId="a3ba0dcf-d3cb-476c-b24c-0ac95716e4e4" providerId="ADAL" clId="{E1942AE3-CAD8-43E0-B801-1EA85F68B0F2}" dt="2026-09-12T21:58:35.515" v="9252" actId="20577"/>
        <pc:sldMkLst>
          <pc:docMk/>
          <pc:sldMk cId="697772967" sldId="311"/>
        </pc:sldMkLst>
        <pc:spChg chg="add mod">
          <ac:chgData name="Erin Sirett" userId="a3ba0dcf-d3cb-476c-b24c-0ac95716e4e4" providerId="ADAL" clId="{E1942AE3-CAD8-43E0-B801-1EA85F68B0F2}" dt="2026-09-12T21:58:35.515" v="9252" actId="20577"/>
          <ac:spMkLst>
            <pc:docMk/>
            <pc:sldMk cId="697772967" sldId="311"/>
            <ac:spMk id="3" creationId="{6FFFAF22-0CBD-8E20-A95A-185A51958273}"/>
          </ac:spMkLst>
        </pc:spChg>
      </pc:sldChg>
      <pc:sldChg chg="delSp modSp new del mod">
        <pc:chgData name="Erin Sirett" userId="a3ba0dcf-d3cb-476c-b24c-0ac95716e4e4" providerId="ADAL" clId="{E1942AE3-CAD8-43E0-B801-1EA85F68B0F2}" dt="2026-09-12T12:51:04.576" v="9057" actId="47"/>
        <pc:sldMkLst>
          <pc:docMk/>
          <pc:sldMk cId="1318937832" sldId="312"/>
        </pc:sldMkLst>
        <pc:spChg chg="mod">
          <ac:chgData name="Erin Sirett" userId="a3ba0dcf-d3cb-476c-b24c-0ac95716e4e4" providerId="ADAL" clId="{E1942AE3-CAD8-43E0-B801-1EA85F68B0F2}" dt="2026-09-12T12:50:40.215" v="9030" actId="21"/>
          <ac:spMkLst>
            <pc:docMk/>
            <pc:sldMk cId="1318937832" sldId="312"/>
            <ac:spMk id="3" creationId="{91EF47D0-F22A-56C6-2295-67B18C5CAC9E}"/>
          </ac:spMkLst>
        </pc:spChg>
        <pc:spChg chg="del">
          <ac:chgData name="Erin Sirett" userId="a3ba0dcf-d3cb-476c-b24c-0ac95716e4e4" providerId="ADAL" clId="{E1942AE3-CAD8-43E0-B801-1EA85F68B0F2}" dt="2026-09-12T12:50:05.974" v="9026" actId="478"/>
          <ac:spMkLst>
            <pc:docMk/>
            <pc:sldMk cId="1318937832" sldId="312"/>
            <ac:spMk id="4" creationId="{93A9D714-C6B5-7C4A-1159-E347A38CBF7B}"/>
          </ac:spMkLst>
        </pc:spChg>
      </pc:sldChg>
      <pc:sldChg chg="modSp new del mod">
        <pc:chgData name="Erin Sirett" userId="a3ba0dcf-d3cb-476c-b24c-0ac95716e4e4" providerId="ADAL" clId="{E1942AE3-CAD8-43E0-B801-1EA85F68B0F2}" dt="2026-09-12T12:49:10.544" v="9009" actId="47"/>
        <pc:sldMkLst>
          <pc:docMk/>
          <pc:sldMk cId="2740559712" sldId="312"/>
        </pc:sldMkLst>
        <pc:spChg chg="mod">
          <ac:chgData name="Erin Sirett" userId="a3ba0dcf-d3cb-476c-b24c-0ac95716e4e4" providerId="ADAL" clId="{E1942AE3-CAD8-43E0-B801-1EA85F68B0F2}" dt="2026-09-12T12:49:03.034" v="9008" actId="20577"/>
          <ac:spMkLst>
            <pc:docMk/>
            <pc:sldMk cId="2740559712" sldId="312"/>
            <ac:spMk id="3" creationId="{38B13548-7751-3797-E1BA-E521208E0BA7}"/>
          </ac:spMkLst>
        </pc:spChg>
      </pc:sldChg>
      <pc:sldChg chg="modSp new mod">
        <pc:chgData name="Erin Sirett" userId="a3ba0dcf-d3cb-476c-b24c-0ac95716e4e4" providerId="ADAL" clId="{E1942AE3-CAD8-43E0-B801-1EA85F68B0F2}" dt="2026-09-12T12:52:49.736" v="9103" actId="27636"/>
        <pc:sldMkLst>
          <pc:docMk/>
          <pc:sldMk cId="1302856273" sldId="313"/>
        </pc:sldMkLst>
        <pc:spChg chg="mod">
          <ac:chgData name="Erin Sirett" userId="a3ba0dcf-d3cb-476c-b24c-0ac95716e4e4" providerId="ADAL" clId="{E1942AE3-CAD8-43E0-B801-1EA85F68B0F2}" dt="2026-09-12T12:52:49.736" v="9103" actId="27636"/>
          <ac:spMkLst>
            <pc:docMk/>
            <pc:sldMk cId="1302856273" sldId="313"/>
            <ac:spMk id="2" creationId="{4C30B7D5-A6C8-4BEF-E495-5725FFC8A13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77739" cy="471054"/>
          </a:xfrm>
          <a:prstGeom prst="rect">
            <a:avLst/>
          </a:prstGeom>
        </p:spPr>
        <p:txBody>
          <a:bodyPr vert="horz" lIns="94231" tIns="47115" rIns="94231" bIns="47115" rtlCol="0"/>
          <a:lstStyle>
            <a:lvl1pPr algn="l">
              <a:defRPr sz="1200"/>
            </a:lvl1pPr>
          </a:lstStyle>
          <a:p>
            <a:endParaRPr lang="en-US"/>
          </a:p>
        </p:txBody>
      </p:sp>
      <p:sp>
        <p:nvSpPr>
          <p:cNvPr id="3" name="Date Placeholder 2"/>
          <p:cNvSpPr>
            <a:spLocks noGrp="1"/>
          </p:cNvSpPr>
          <p:nvPr>
            <p:ph type="dt" idx="1"/>
          </p:nvPr>
        </p:nvSpPr>
        <p:spPr>
          <a:xfrm>
            <a:off x="4023093" y="0"/>
            <a:ext cx="3077739" cy="471054"/>
          </a:xfrm>
          <a:prstGeom prst="rect">
            <a:avLst/>
          </a:prstGeom>
        </p:spPr>
        <p:txBody>
          <a:bodyPr vert="horz" lIns="94231" tIns="47115" rIns="94231" bIns="47115" rtlCol="0"/>
          <a:lstStyle>
            <a:lvl1pPr algn="r">
              <a:defRPr sz="1200"/>
            </a:lvl1pPr>
          </a:lstStyle>
          <a:p>
            <a:fld id="{AFE3D2F2-C44D-2E4D-BE14-F23A68ABC759}" type="datetimeFigureOut">
              <a:rPr lang="en-US" smtClean="0"/>
              <a:t>9/12/2026</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31" tIns="47115" rIns="94231" bIns="47115" rtlCol="0" anchor="ctr"/>
          <a:lstStyle/>
          <a:p>
            <a:endParaRPr lang="en-US"/>
          </a:p>
        </p:txBody>
      </p:sp>
      <p:sp>
        <p:nvSpPr>
          <p:cNvPr id="5" name="Notes Placeholder 4"/>
          <p:cNvSpPr>
            <a:spLocks noGrp="1"/>
          </p:cNvSpPr>
          <p:nvPr>
            <p:ph type="body" sz="quarter" idx="3"/>
          </p:nvPr>
        </p:nvSpPr>
        <p:spPr>
          <a:xfrm>
            <a:off x="710248" y="4518204"/>
            <a:ext cx="5681980" cy="3696713"/>
          </a:xfrm>
          <a:prstGeom prst="rect">
            <a:avLst/>
          </a:prstGeom>
        </p:spPr>
        <p:txBody>
          <a:bodyPr vert="horz" lIns="94231" tIns="47115" rIns="94231" bIns="4711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917423"/>
            <a:ext cx="3077739" cy="471053"/>
          </a:xfrm>
          <a:prstGeom prst="rect">
            <a:avLst/>
          </a:prstGeom>
        </p:spPr>
        <p:txBody>
          <a:bodyPr vert="horz" lIns="94231" tIns="47115" rIns="94231" bIns="47115" rtlCol="0" anchor="b"/>
          <a:lstStyle>
            <a:lvl1pPr algn="l">
              <a:defRPr sz="1200"/>
            </a:lvl1pPr>
          </a:lstStyle>
          <a:p>
            <a:endParaRPr lang="en-US"/>
          </a:p>
        </p:txBody>
      </p:sp>
      <p:sp>
        <p:nvSpPr>
          <p:cNvPr id="7" name="Slide Number Placeholder 6"/>
          <p:cNvSpPr>
            <a:spLocks noGrp="1"/>
          </p:cNvSpPr>
          <p:nvPr>
            <p:ph type="sldNum" sz="quarter" idx="5"/>
          </p:nvPr>
        </p:nvSpPr>
        <p:spPr>
          <a:xfrm>
            <a:off x="4023093" y="8917423"/>
            <a:ext cx="3077739" cy="471053"/>
          </a:xfrm>
          <a:prstGeom prst="rect">
            <a:avLst/>
          </a:prstGeom>
        </p:spPr>
        <p:txBody>
          <a:bodyPr vert="horz" lIns="94231" tIns="47115" rIns="94231" bIns="47115" rtlCol="0" anchor="b"/>
          <a:lstStyle>
            <a:lvl1pPr algn="r">
              <a:defRPr sz="1200"/>
            </a:lvl1pPr>
          </a:lstStyle>
          <a:p>
            <a:fld id="{05F6366A-29F9-9642-B2F0-54556C56BB40}" type="slidenum">
              <a:rPr lang="en-US" smtClean="0"/>
              <a:t>‹#›</a:t>
            </a:fld>
            <a:endParaRPr lang="en-US"/>
          </a:p>
        </p:txBody>
      </p:sp>
    </p:spTree>
    <p:extLst>
      <p:ext uri="{BB962C8B-B14F-4D97-AF65-F5344CB8AC3E}">
        <p14:creationId xmlns:p14="http://schemas.microsoft.com/office/powerpoint/2010/main" val="9884410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800" dirty="0">
                <a:latin typeface="Arial" panose="020B0604020202020204" pitchFamily="34" charset="0"/>
                <a:ea typeface="Times New Roman" panose="02020603050405020304" pitchFamily="18" charset="0"/>
                <a:cs typeface="Arial" panose="020B0604020202020204" pitchFamily="34" charset="0"/>
              </a:rPr>
              <a:t>Le syndicat se prépare à une éventuelle situation de RDE à grande échelle depuis que j’ai pris cette fonction, il y a à peu près 2 ans. Je travaille aux côtés de Darren Pacione, qui est aussi agent de recherche principal assigné à cet enjeu.</a:t>
            </a:r>
          </a:p>
          <a:p>
            <a:endParaRPr lang="fr-FR" sz="1800" dirty="0">
              <a:latin typeface="Arial" panose="020B0604020202020204" pitchFamily="34" charset="0"/>
              <a:ea typeface="Times New Roman" panose="02020603050405020304" pitchFamily="18" charset="0"/>
              <a:cs typeface="Arial" panose="020B0604020202020204" pitchFamily="34" charset="0"/>
            </a:endParaRPr>
          </a:p>
          <a:p>
            <a:r>
              <a:rPr lang="fr-FR" sz="1800" dirty="0">
                <a:latin typeface="Arial" panose="020B0604020202020204" pitchFamily="34" charset="0"/>
                <a:ea typeface="Times New Roman" panose="02020603050405020304" pitchFamily="18" charset="0"/>
                <a:cs typeface="Arial" panose="020B0604020202020204" pitchFamily="34" charset="0"/>
              </a:rPr>
              <a:t>Malheureusement, nous nous doutions tous que cela allait arriver. </a:t>
            </a:r>
          </a:p>
          <a:p>
            <a:r>
              <a:rPr lang="fr-FR" sz="1800" dirty="0">
                <a:latin typeface="Arial" panose="020B0604020202020204" pitchFamily="34" charset="0"/>
                <a:ea typeface="Times New Roman" panose="02020603050405020304" pitchFamily="18" charset="0"/>
                <a:cs typeface="Arial" panose="020B0604020202020204" pitchFamily="34" charset="0"/>
              </a:rPr>
              <a:t>Depuis les années 1980, les gouvernements conservateurs et libéraux ont clairement suivi la même tendance, en prônant l'austérité, la déréglementation et la privatisation – une idéologie politique qui s’appelle le néolibéralisme. Nous savons que ce programme politique affaiblit non seulement les services publics, mais contribue également à l'instabilité économique et aux inégalités, qui ne cessent de croître. </a:t>
            </a:r>
          </a:p>
          <a:p>
            <a:endParaRPr lang="fr-FR" sz="1800" dirty="0">
              <a:latin typeface="Arial" panose="020B0604020202020204" pitchFamily="34" charset="0"/>
              <a:ea typeface="Times New Roman" panose="02020603050405020304" pitchFamily="18" charset="0"/>
              <a:cs typeface="Arial" panose="020B0604020202020204" pitchFamily="34" charset="0"/>
            </a:endParaRPr>
          </a:p>
          <a:p>
            <a:r>
              <a:rPr lang="fr-FR" sz="1800" dirty="0">
                <a:latin typeface="Arial" panose="020B0604020202020204" pitchFamily="34" charset="0"/>
                <a:ea typeface="Times New Roman" panose="02020603050405020304" pitchFamily="18" charset="0"/>
                <a:cs typeface="Arial" panose="020B0604020202020204" pitchFamily="34" charset="0"/>
              </a:rPr>
              <a:t>Il est désastreux que le gouvernement libéral de </a:t>
            </a:r>
            <a:r>
              <a:rPr lang="fr-FR" sz="1800" dirty="0" err="1">
                <a:latin typeface="Arial" panose="020B0604020202020204" pitchFamily="34" charset="0"/>
                <a:ea typeface="Times New Roman" panose="02020603050405020304" pitchFamily="18" charset="0"/>
                <a:cs typeface="Arial" panose="020B0604020202020204" pitchFamily="34" charset="0"/>
              </a:rPr>
              <a:t>Carney</a:t>
            </a:r>
            <a:r>
              <a:rPr lang="fr-FR" sz="1800" dirty="0">
                <a:latin typeface="Arial" panose="020B0604020202020204" pitchFamily="34" charset="0"/>
                <a:ea typeface="Times New Roman" panose="02020603050405020304" pitchFamily="18" charset="0"/>
                <a:cs typeface="Arial" panose="020B0604020202020204" pitchFamily="34" charset="0"/>
              </a:rPr>
              <a:t> avait fait un engagement envers le public ou les travailleurs du secteur public de « caps not </a:t>
            </a:r>
            <a:r>
              <a:rPr lang="fr-FR" sz="1800" dirty="0" err="1">
                <a:latin typeface="Arial" panose="020B0604020202020204" pitchFamily="34" charset="0"/>
                <a:ea typeface="Times New Roman" panose="02020603050405020304" pitchFamily="18" charset="0"/>
                <a:cs typeface="Arial" panose="020B0604020202020204" pitchFamily="34" charset="0"/>
              </a:rPr>
              <a:t>cuts</a:t>
            </a:r>
            <a:r>
              <a:rPr lang="fr-FR" sz="1800" dirty="0">
                <a:latin typeface="Arial" panose="020B0604020202020204" pitchFamily="34" charset="0"/>
                <a:ea typeface="Times New Roman" panose="02020603050405020304" pitchFamily="18" charset="0"/>
                <a:cs typeface="Arial" panose="020B0604020202020204" pitchFamily="34" charset="0"/>
              </a:rPr>
              <a:t> » autrement dit des plafonds non des coupures d’emplois mais que quelques mois plus tard a démontré qu'il n'avait pas l'intention de le respecter. Ses coupes budgétaires de 15 % sur trois ans sont sévères et leur mise en œuvre a été rapide, les coupes les plus importantes étant prévues pour l'exercice 2026-2027. </a:t>
            </a:r>
          </a:p>
          <a:p>
            <a:endParaRPr lang="fr-FR" sz="1800" dirty="0">
              <a:latin typeface="Arial" panose="020B0604020202020204" pitchFamily="34" charset="0"/>
              <a:ea typeface="Times New Roman" panose="02020603050405020304" pitchFamily="18" charset="0"/>
              <a:cs typeface="Arial" panose="020B0604020202020204" pitchFamily="34" charset="0"/>
            </a:endParaRPr>
          </a:p>
          <a:p>
            <a:r>
              <a:rPr lang="fr-FR" sz="1800" dirty="0">
                <a:latin typeface="Arial" panose="020B0604020202020204" pitchFamily="34" charset="0"/>
                <a:ea typeface="Times New Roman" panose="02020603050405020304" pitchFamily="18" charset="0"/>
                <a:cs typeface="Arial" panose="020B0604020202020204" pitchFamily="34" charset="0"/>
              </a:rPr>
              <a:t>Pour replacer cette réduction budgétaire dans son contexte, lors de l’examen des programmes de 1994-1996 du gouvernement Chrétien, la réduction avait été de 18,9 % sur trois ans et 45 000 employés avaient perdu leur emploi. Nous savons maintenant que le gouvernement libéral </a:t>
            </a:r>
            <a:r>
              <a:rPr lang="fr-FR" sz="1800" dirty="0" err="1">
                <a:latin typeface="Arial" panose="020B0604020202020204" pitchFamily="34" charset="0"/>
                <a:ea typeface="Times New Roman" panose="02020603050405020304" pitchFamily="18" charset="0"/>
                <a:cs typeface="Arial" panose="020B0604020202020204" pitchFamily="34" charset="0"/>
              </a:rPr>
              <a:t>Carney</a:t>
            </a:r>
            <a:r>
              <a:rPr lang="fr-FR" sz="1800" dirty="0">
                <a:latin typeface="Arial" panose="020B0604020202020204" pitchFamily="34" charset="0"/>
                <a:ea typeface="Times New Roman" panose="02020603050405020304" pitchFamily="18" charset="0"/>
                <a:cs typeface="Arial" panose="020B0604020202020204" pitchFamily="34" charset="0"/>
              </a:rPr>
              <a:t> a l’intention de couper 28,000 emplois dans les 3 prochaines années, en plus des 10 milles qui ont été déjà coupés dans la dernière année fiscale.</a:t>
            </a:r>
          </a:p>
          <a:p>
            <a:endParaRPr lang="fr-FR" sz="1800" dirty="0">
              <a:latin typeface="Arial" panose="020B0604020202020204" pitchFamily="34" charset="0"/>
              <a:ea typeface="Times New Roman" panose="02020603050405020304" pitchFamily="18" charset="0"/>
              <a:cs typeface="Arial" panose="020B0604020202020204" pitchFamily="34" charset="0"/>
            </a:endParaRPr>
          </a:p>
          <a:p>
            <a:r>
              <a:rPr lang="fr-FR" sz="1800" dirty="0">
                <a:latin typeface="Arial" panose="020B0604020202020204" pitchFamily="34" charset="0"/>
                <a:cs typeface="Arial" panose="020B0604020202020204" pitchFamily="34" charset="0"/>
              </a:rPr>
              <a:t>Contrairement à d'autres périodes d'austérité où tous les ministères et organismes avaient subi des suppressions d'emplois, il existe cette fois-ci quelques exceptions. Le ministère de la Défense nationale en fait partie, et le budget de ce ministère a connu une augmentation significative, tandis que la plupart des autres, en particulier ceux qui viennent en aide aux personnes les plus vulnérables au Canada, comme Emploi et Développement social Canada et Immigration, Réfugiés et Citoyenneté Canada, subissent des coupes budgétaires drastiques. </a:t>
            </a:r>
          </a:p>
          <a:p>
            <a:endParaRPr lang="fr-FR" sz="1800" dirty="0">
              <a:latin typeface="Arial" panose="020B0604020202020204" pitchFamily="34" charset="0"/>
              <a:cs typeface="Arial" panose="020B0604020202020204" pitchFamily="34" charset="0"/>
            </a:endParaRPr>
          </a:p>
          <a:p>
            <a:r>
              <a:rPr lang="fr-FR" sz="1800" dirty="0">
                <a:latin typeface="Arial" panose="020B0604020202020204" pitchFamily="34" charset="0"/>
                <a:cs typeface="Arial" panose="020B0604020202020204" pitchFamily="34" charset="0"/>
              </a:rPr>
              <a:t>Nous avons travaillé fort pour mettre en place une base solide de ressources et de systèmes afin de traverser cette tempête. Nous savons également qu'en tant que plus grand syndicat du secteur public fédéral, nos membres détiennent le plus grand pouvoir pour lutter contre les coupes budgétaires et minimiser les effets néfastes des pertes d'emploi. </a:t>
            </a:r>
          </a:p>
        </p:txBody>
      </p:sp>
      <p:sp>
        <p:nvSpPr>
          <p:cNvPr id="4" name="Slide Number Placeholder 3"/>
          <p:cNvSpPr>
            <a:spLocks noGrp="1"/>
          </p:cNvSpPr>
          <p:nvPr>
            <p:ph type="sldNum" sz="quarter" idx="5"/>
          </p:nvPr>
        </p:nvSpPr>
        <p:spPr/>
        <p:txBody>
          <a:bodyPr/>
          <a:lstStyle/>
          <a:p>
            <a:fld id="{05F6366A-29F9-9642-B2F0-54556C56BB40}" type="slidenum">
              <a:rPr lang="en-US" smtClean="0"/>
              <a:t>1</a:t>
            </a:fld>
            <a:endParaRPr lang="en-US"/>
          </a:p>
        </p:txBody>
      </p:sp>
    </p:spTree>
    <p:extLst>
      <p:ext uri="{BB962C8B-B14F-4D97-AF65-F5344CB8AC3E}">
        <p14:creationId xmlns:p14="http://schemas.microsoft.com/office/powerpoint/2010/main" val="18642991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fr-FR" sz="1800" dirty="0">
                <a:latin typeface="Arial" panose="020B0604020202020204" pitchFamily="34" charset="0"/>
                <a:cs typeface="Arial" panose="020B0604020202020204" pitchFamily="34" charset="0"/>
              </a:rPr>
              <a:t>Regardons le contexte actuel.</a:t>
            </a:r>
          </a:p>
          <a:p>
            <a:pPr rtl="0" fontAlgn="base"/>
            <a:r>
              <a:rPr lang="fr-FR" sz="1800" dirty="0">
                <a:latin typeface="Arial" panose="020B0604020202020204" pitchFamily="34" charset="0"/>
                <a:cs typeface="Arial" panose="020B0604020202020204" pitchFamily="34" charset="0"/>
              </a:rPr>
              <a:t>Depuis janvier 2025, plus de 14 000 membres de l’AFPC ont reçu un avis de réaménagement des effectifs à travers 46 départements et agences, et presque 4000 de ces membres se retrouvent dans la province de Québec. Et 1128 dans la région du Québec, qui exclue les membres de la région de la capitale nationale.</a:t>
            </a:r>
          </a:p>
          <a:p>
            <a:pPr rtl="0" fontAlgn="base"/>
            <a:endParaRPr lang="fr-FR" sz="1800" dirty="0">
              <a:latin typeface="Arial" panose="020B0604020202020204" pitchFamily="34" charset="0"/>
              <a:cs typeface="Arial" panose="020B0604020202020204" pitchFamily="34" charset="0"/>
            </a:endParaRPr>
          </a:p>
          <a:p>
            <a:pPr rtl="0" fontAlgn="base"/>
            <a:r>
              <a:rPr lang="fr-FR" sz="1800" dirty="0">
                <a:latin typeface="Arial" panose="020B0604020202020204" pitchFamily="34" charset="0"/>
                <a:cs typeface="Arial" panose="020B0604020202020204" pitchFamily="34" charset="0"/>
              </a:rPr>
              <a:t>Il y a un autre 6 000 personnes à travers le pays à contrat déterminé qui ont perdus leurs emplois mais qui ne sont pas couvert par l’appendice sur le réaménagement des effectifs. </a:t>
            </a:r>
          </a:p>
          <a:p>
            <a:pPr rtl="0" fontAlgn="base"/>
            <a:r>
              <a:rPr lang="fr-FR" sz="1800" dirty="0">
                <a:latin typeface="Arial" panose="020B0604020202020204" pitchFamily="34" charset="0"/>
                <a:cs typeface="Arial" panose="020B0604020202020204" pitchFamily="34" charset="0"/>
              </a:rPr>
              <a:t>Selon les derniers chiffres de l’AFPC, les femmes sont majoritairement frappées par les coupes. Elles représentent 71,2 % des personnes ayant déclaré leur genre et ayant reçu un avis de réaménagement des effectifs, mais constituent seulement 56,8 % des fonctionnaires fédéraux. </a:t>
            </a:r>
          </a:p>
          <a:p>
            <a:pPr rtl="0" fontAlgn="base"/>
            <a:endParaRPr lang="fr-FR" sz="1800" dirty="0">
              <a:latin typeface="Arial" panose="020B0604020202020204" pitchFamily="34" charset="0"/>
              <a:cs typeface="Arial" panose="020B0604020202020204" pitchFamily="34" charset="0"/>
            </a:endParaRPr>
          </a:p>
          <a:p>
            <a:pPr rtl="0" fontAlgn="base"/>
            <a:r>
              <a:rPr lang="fr-FR" sz="1800" dirty="0">
                <a:latin typeface="Arial" panose="020B0604020202020204" pitchFamily="34" charset="0"/>
                <a:cs typeface="Arial" panose="020B0604020202020204" pitchFamily="34" charset="0"/>
              </a:rPr>
              <a:t>Certains des ministères les plus touchés sont aussi des milieux de travail majoritairement féminins, dont Emploi et Développement social, Immigration, Réfugiés et Citoyenneté, Affaires mondiales et Santé Canada. </a:t>
            </a:r>
          </a:p>
          <a:p>
            <a:pPr rtl="0" fontAlgn="base"/>
            <a:endParaRPr lang="fr-FR" sz="1800" dirty="0">
              <a:latin typeface="Arial" panose="020B0604020202020204" pitchFamily="34" charset="0"/>
              <a:cs typeface="Arial" panose="020B0604020202020204" pitchFamily="34" charset="0"/>
            </a:endParaRPr>
          </a:p>
          <a:p>
            <a:pPr rtl="0" fontAlgn="base"/>
            <a:r>
              <a:rPr lang="fr-FR" sz="1800" dirty="0">
                <a:latin typeface="Arial" panose="020B0604020202020204" pitchFamily="34" charset="0"/>
                <a:cs typeface="Arial" panose="020B0604020202020204" pitchFamily="34" charset="0"/>
              </a:rPr>
              <a:t>Nous savons que ces coupes mettent en péril la santé publique, la sécurité et les interventions d’urgence, pour ne citer que quelques-uns des services cruciaux concernés. </a:t>
            </a:r>
          </a:p>
          <a:p>
            <a:pPr rtl="0" fontAlgn="base"/>
            <a:endParaRPr lang="fr-FR" sz="1800" dirty="0">
              <a:latin typeface="Arial" panose="020B0604020202020204" pitchFamily="34" charset="0"/>
              <a:cs typeface="Arial" panose="020B0604020202020204" pitchFamily="34" charset="0"/>
            </a:endParaRPr>
          </a:p>
          <a:p>
            <a:pPr rtl="0" fontAlgn="base"/>
            <a:r>
              <a:rPr lang="fr-FR" sz="1800" dirty="0">
                <a:latin typeface="Arial" panose="020B0604020202020204" pitchFamily="34" charset="0"/>
                <a:cs typeface="Arial" panose="020B0604020202020204" pitchFamily="34" charset="0"/>
              </a:rPr>
              <a:t>La carte que vous voyez se retrouve sur notre site pour la campagne </a:t>
            </a:r>
            <a:r>
              <a:rPr lang="fr-FR" sz="1800" i="1" dirty="0">
                <a:latin typeface="Arial" panose="020B0604020202020204" pitchFamily="34" charset="0"/>
                <a:cs typeface="Arial" panose="020B0604020202020204" pitchFamily="34" charset="0"/>
              </a:rPr>
              <a:t>On le fait pour vous </a:t>
            </a:r>
            <a:r>
              <a:rPr lang="fr-FR" sz="1800" dirty="0">
                <a:latin typeface="Arial" panose="020B0604020202020204" pitchFamily="34" charset="0"/>
                <a:ea typeface="Times New Roman" panose="02020603050405020304" pitchFamily="18" charset="0"/>
                <a:cs typeface="Arial" panose="020B0604020202020204" pitchFamily="34" charset="0"/>
              </a:rPr>
              <a:t>« </a:t>
            </a:r>
            <a:r>
              <a:rPr lang="fr-FR" sz="1800" i="1" dirty="0">
                <a:latin typeface="Arial" panose="020B0604020202020204" pitchFamily="34" charset="0"/>
                <a:cs typeface="Arial" panose="020B0604020202020204" pitchFamily="34" charset="0"/>
              </a:rPr>
              <a:t>www.onlefaitpourvous.ca </a:t>
            </a:r>
            <a:r>
              <a:rPr lang="fr-FR" sz="1800" dirty="0">
                <a:latin typeface="Arial" panose="020B0604020202020204" pitchFamily="34" charset="0"/>
                <a:ea typeface="Times New Roman" panose="02020603050405020304" pitchFamily="18" charset="0"/>
                <a:cs typeface="Arial" panose="020B0604020202020204" pitchFamily="34" charset="0"/>
              </a:rPr>
              <a:t>»</a:t>
            </a:r>
            <a:r>
              <a:rPr lang="fr-FR" sz="1800" i="1" dirty="0">
                <a:latin typeface="Arial" panose="020B0604020202020204" pitchFamily="34" charset="0"/>
                <a:cs typeface="Arial" panose="020B0604020202020204" pitchFamily="34" charset="0"/>
              </a:rPr>
              <a:t> </a:t>
            </a:r>
            <a:r>
              <a:rPr lang="fr-FR" sz="1800" dirty="0">
                <a:latin typeface="Arial" panose="020B0604020202020204" pitchFamily="34" charset="0"/>
                <a:cs typeface="Arial" panose="020B0604020202020204" pitchFamily="34" charset="0"/>
              </a:rPr>
              <a:t>donc vous pouvez visiter le site pour regarder les détails. La on retrouve </a:t>
            </a:r>
            <a:r>
              <a:rPr lang="fr-FR" sz="1800" dirty="0" err="1">
                <a:latin typeface="Arial" panose="020B0604020202020204" pitchFamily="34" charset="0"/>
                <a:cs typeface="Arial" panose="020B0604020202020204" pitchFamily="34" charset="0"/>
              </a:rPr>
              <a:t>nonseulement</a:t>
            </a:r>
            <a:r>
              <a:rPr lang="fr-FR" sz="1800" dirty="0">
                <a:latin typeface="Arial" panose="020B0604020202020204" pitchFamily="34" charset="0"/>
                <a:cs typeface="Arial" panose="020B0604020202020204" pitchFamily="34" charset="0"/>
              </a:rPr>
              <a:t> les statistiques mais aussi des descriptions des services touchées par les coupes. </a:t>
            </a:r>
          </a:p>
          <a:p>
            <a:pPr rtl="0" fontAlgn="base"/>
            <a:endParaRPr lang="fr-FR" sz="18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05F6366A-29F9-9642-B2F0-54556C56BB40}" type="slidenum">
              <a:rPr lang="en-US" smtClean="0"/>
              <a:t>2</a:t>
            </a:fld>
            <a:endParaRPr lang="en-US"/>
          </a:p>
        </p:txBody>
      </p:sp>
    </p:spTree>
    <p:extLst>
      <p:ext uri="{BB962C8B-B14F-4D97-AF65-F5344CB8AC3E}">
        <p14:creationId xmlns:p14="http://schemas.microsoft.com/office/powerpoint/2010/main" val="20184239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sz="1800" dirty="0">
                <a:latin typeface="Arial" panose="020B0604020202020204" pitchFamily="34" charset="0"/>
                <a:cs typeface="Arial" panose="020B0604020202020204" pitchFamily="34" charset="0"/>
              </a:rPr>
              <a:t>Ici, on voit les classifications les plus touchées par les coupes. Ce sont surtout les classifications à des salaires plus bas, et nous savons que l’impacte de l’intelligence artificielle est plus grande chez ces fonctions. </a:t>
            </a:r>
            <a:endParaRPr lang="en-CA" sz="18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05F6366A-29F9-9642-B2F0-54556C56BB40}" type="slidenum">
              <a:rPr lang="en-US" smtClean="0"/>
              <a:t>3</a:t>
            </a:fld>
            <a:endParaRPr lang="en-US"/>
          </a:p>
        </p:txBody>
      </p:sp>
    </p:spTree>
    <p:extLst>
      <p:ext uri="{BB962C8B-B14F-4D97-AF65-F5344CB8AC3E}">
        <p14:creationId xmlns:p14="http://schemas.microsoft.com/office/powerpoint/2010/main" val="7575965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653EC-EABF-E841-CD7D-FE1201F55F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D395F6-CDF2-3CAC-20D4-FEFB19B32C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5224A3-5CE0-EF40-7B67-F640EF7C579C}"/>
              </a:ext>
            </a:extLst>
          </p:cNvPr>
          <p:cNvSpPr>
            <a:spLocks noGrp="1"/>
          </p:cNvSpPr>
          <p:nvPr>
            <p:ph type="body" idx="1"/>
          </p:nvPr>
        </p:nvSpPr>
        <p:spPr/>
        <p:txBody>
          <a:bodyPr/>
          <a:lstStyle/>
          <a:p>
            <a:pPr defTabSz="931591">
              <a:defRPr/>
            </a:pPr>
            <a:r>
              <a:rPr lang="fr-CA" sz="1800" dirty="0">
                <a:latin typeface="Arial" panose="020B0604020202020204" pitchFamily="34" charset="0"/>
                <a:cs typeface="Arial" panose="020B0604020202020204" pitchFamily="34" charset="0"/>
              </a:rPr>
              <a:t>Comme je viens de dire, certains départements ont </a:t>
            </a:r>
            <a:r>
              <a:rPr lang="fr-FR" sz="1800" dirty="0">
                <a:latin typeface="Arial" panose="020B0604020202020204" pitchFamily="34" charset="0"/>
                <a:cs typeface="Arial" panose="020B0604020202020204" pitchFamily="34" charset="0"/>
              </a:rPr>
              <a:t>subit des coupes budgétaires drastiques, notamment l’Emploi et Développement social Canada, Immigration, Réfugiés et Citoyenneté Canada et Affaires mondiales. Au Québec, l’agence canadienne d’inspection des aliments et l’agence du revenu du Canada ont aussi subit des coupes importantes.</a:t>
            </a:r>
          </a:p>
          <a:p>
            <a:endParaRPr lang="en-CA" dirty="0"/>
          </a:p>
        </p:txBody>
      </p:sp>
      <p:sp>
        <p:nvSpPr>
          <p:cNvPr id="4" name="Slide Number Placeholder 3">
            <a:extLst>
              <a:ext uri="{FF2B5EF4-FFF2-40B4-BE49-F238E27FC236}">
                <a16:creationId xmlns:a16="http://schemas.microsoft.com/office/drawing/2014/main" id="{C372AF62-E687-AA60-DE39-9F9ECE3F44C6}"/>
              </a:ext>
            </a:extLst>
          </p:cNvPr>
          <p:cNvSpPr>
            <a:spLocks noGrp="1"/>
          </p:cNvSpPr>
          <p:nvPr>
            <p:ph type="sldNum" sz="quarter" idx="5"/>
          </p:nvPr>
        </p:nvSpPr>
        <p:spPr/>
        <p:txBody>
          <a:bodyPr/>
          <a:lstStyle/>
          <a:p>
            <a:fld id="{05F6366A-29F9-9642-B2F0-54556C56BB40}" type="slidenum">
              <a:rPr lang="en-US" smtClean="0"/>
              <a:t>4</a:t>
            </a:fld>
            <a:endParaRPr lang="en-US"/>
          </a:p>
        </p:txBody>
      </p:sp>
    </p:spTree>
    <p:extLst>
      <p:ext uri="{BB962C8B-B14F-4D97-AF65-F5344CB8AC3E}">
        <p14:creationId xmlns:p14="http://schemas.microsoft.com/office/powerpoint/2010/main" val="29489652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800" dirty="0">
                <a:latin typeface="Arial" panose="020B0604020202020204" pitchFamily="34" charset="0"/>
                <a:cs typeface="Arial" panose="020B0604020202020204" pitchFamily="34" charset="0"/>
              </a:rPr>
              <a:t>Alors voilà le contexte dans lequel vous travaillez présentement, avec bien sûr, la réalité de d’autres enjeux comme le plan de l’employeur de maximiser l’emploi de l’intelligence artificielle, et l’instabilité politique et économique, surtout face à la position des États-Unis. Tout cela a un impact important sur nos vies, personnelles et professionnelles.</a:t>
            </a:r>
          </a:p>
          <a:p>
            <a:endParaRPr lang="fr-FR" sz="1800" dirty="0">
              <a:latin typeface="Arial" panose="020B0604020202020204" pitchFamily="34" charset="0"/>
              <a:cs typeface="Arial" panose="020B0604020202020204" pitchFamily="34" charset="0"/>
            </a:endParaRPr>
          </a:p>
          <a:p>
            <a:r>
              <a:rPr lang="fr-FR" sz="1800" dirty="0">
                <a:latin typeface="Arial" panose="020B0604020202020204" pitchFamily="34" charset="0"/>
                <a:cs typeface="Arial" panose="020B0604020202020204" pitchFamily="34" charset="0"/>
              </a:rPr>
              <a:t>J’aimerais prendre quelques minutes pour vous laisser discuter entre vous, avec votre voisin ou en petits groupes, comment vous vous sentez présentement au travail. Et comment vos collègues se sentent. Qu’est ce que vous entendez de vos collègues ces jours-ci. Leurs préoccupations, leurs esprits face aux défis comme les pertes d’emplois. </a:t>
            </a:r>
          </a:p>
          <a:p>
            <a:endParaRPr lang="fr-FR" sz="1800" dirty="0">
              <a:latin typeface="Arial" panose="020B0604020202020204" pitchFamily="34" charset="0"/>
              <a:cs typeface="Arial" panose="020B0604020202020204" pitchFamily="34" charset="0"/>
            </a:endParaRPr>
          </a:p>
          <a:p>
            <a:r>
              <a:rPr lang="fr-FR" sz="1800" dirty="0">
                <a:latin typeface="Arial" panose="020B0604020202020204" pitchFamily="34" charset="0"/>
                <a:cs typeface="Arial" panose="020B0604020202020204" pitchFamily="34" charset="0"/>
              </a:rPr>
              <a:t>Prenons 10 minutes à en discuter et ensuite je vais vous demander de partager. </a:t>
            </a:r>
          </a:p>
          <a:p>
            <a:r>
              <a:rPr lang="fr-FR" sz="1800" dirty="0">
                <a:latin typeface="Arial" panose="020B0604020202020204" pitchFamily="34" charset="0"/>
                <a:cs typeface="Arial" panose="020B0604020202020204" pitchFamily="34" charset="0"/>
              </a:rPr>
              <a:t>• Peur, instabilité, colère, stress, la compétition, </a:t>
            </a:r>
            <a:r>
              <a:rPr lang="en-CA" sz="1800" dirty="0" err="1">
                <a:latin typeface="Arial" panose="020B0604020202020204" pitchFamily="34" charset="0"/>
                <a:cs typeface="Arial" panose="020B0604020202020204" pitchFamily="34" charset="0"/>
              </a:rPr>
              <a:t>désengagé</a:t>
            </a:r>
            <a:endParaRPr lang="fr-FR" sz="1800" dirty="0">
              <a:latin typeface="Arial" panose="020B0604020202020204" pitchFamily="34" charset="0"/>
              <a:cs typeface="Arial" panose="020B0604020202020204" pitchFamily="34" charset="0"/>
            </a:endParaRPr>
          </a:p>
          <a:p>
            <a:r>
              <a:rPr lang="fr-FR" sz="1800" dirty="0">
                <a:latin typeface="Arial" panose="020B0604020202020204" pitchFamily="34" charset="0"/>
                <a:cs typeface="Arial" panose="020B0604020202020204" pitchFamily="34" charset="0"/>
              </a:rPr>
              <a:t>• Implication accrue dans les enjeux liés au milieu de travail, solidarité et soutien entre collègues, front commun, soif d’information</a:t>
            </a:r>
          </a:p>
          <a:p>
            <a:endParaRPr lang="fr-FR" sz="1800" dirty="0">
              <a:latin typeface="Arial" panose="020B0604020202020204" pitchFamily="34" charset="0"/>
              <a:cs typeface="Arial" panose="020B0604020202020204" pitchFamily="34" charset="0"/>
            </a:endParaRPr>
          </a:p>
          <a:p>
            <a:r>
              <a:rPr lang="fr-FR" sz="1800" dirty="0">
                <a:latin typeface="Arial" panose="020B0604020202020204" pitchFamily="34" charset="0"/>
                <a:cs typeface="Arial" panose="020B0604020202020204" pitchFamily="34" charset="0"/>
              </a:rPr>
              <a:t>Même si on a la tendance de voir certains de ces sentiments ou positions comme négatifs ou positifs, ils sont tous une bonne place par où commencer la mobilisation. </a:t>
            </a:r>
          </a:p>
        </p:txBody>
      </p:sp>
      <p:sp>
        <p:nvSpPr>
          <p:cNvPr id="4" name="Slide Number Placeholder 3"/>
          <p:cNvSpPr>
            <a:spLocks noGrp="1"/>
          </p:cNvSpPr>
          <p:nvPr>
            <p:ph type="sldNum" sz="quarter" idx="5"/>
          </p:nvPr>
        </p:nvSpPr>
        <p:spPr/>
        <p:txBody>
          <a:bodyPr/>
          <a:lstStyle/>
          <a:p>
            <a:fld id="{05F6366A-29F9-9642-B2F0-54556C56BB40}" type="slidenum">
              <a:rPr lang="en-US" smtClean="0"/>
              <a:t>5</a:t>
            </a:fld>
            <a:endParaRPr lang="en-US"/>
          </a:p>
        </p:txBody>
      </p:sp>
    </p:spTree>
    <p:extLst>
      <p:ext uri="{BB962C8B-B14F-4D97-AF65-F5344CB8AC3E}">
        <p14:creationId xmlns:p14="http://schemas.microsoft.com/office/powerpoint/2010/main" val="22252415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591">
              <a:defRPr/>
            </a:pPr>
            <a:r>
              <a:rPr lang="fr-FR" sz="1800" dirty="0">
                <a:latin typeface="Arial" panose="020B0604020202020204" pitchFamily="34" charset="0"/>
                <a:cs typeface="Arial" panose="020B0604020202020204" pitchFamily="34" charset="0"/>
              </a:rPr>
              <a:t>Comment à partir de ces sentiments mobiliser les membres vers l’action? </a:t>
            </a:r>
          </a:p>
          <a:p>
            <a:pPr defTabSz="931591">
              <a:defRPr/>
            </a:pPr>
            <a:r>
              <a:rPr lang="fr-FR" sz="1800" dirty="0">
                <a:latin typeface="Arial" panose="020B0604020202020204" pitchFamily="34" charset="0"/>
                <a:cs typeface="Arial" panose="020B0604020202020204" pitchFamily="34" charset="0"/>
              </a:rPr>
              <a:t>Je cible ici 2 éléments importants:</a:t>
            </a:r>
          </a:p>
          <a:p>
            <a:pPr defTabSz="931591">
              <a:defRPr/>
            </a:pPr>
            <a:endParaRPr lang="fr-FR" sz="1800" dirty="0">
              <a:latin typeface="Arial" panose="020B0604020202020204" pitchFamily="34" charset="0"/>
              <a:cs typeface="Arial" panose="020B0604020202020204" pitchFamily="34" charset="0"/>
            </a:endParaRPr>
          </a:p>
          <a:p>
            <a:pPr defTabSz="931591">
              <a:defRPr/>
            </a:pPr>
            <a:r>
              <a:rPr lang="fr-FR" sz="1800" dirty="0">
                <a:latin typeface="Arial" panose="020B0604020202020204" pitchFamily="34" charset="0"/>
                <a:cs typeface="Arial" panose="020B0604020202020204" pitchFamily="34" charset="0"/>
              </a:rPr>
              <a:t>•   Information claire et précise – c-a-dire les enjeux doivent être clairement formulés afin que les membres sachent pour quoi ils se battent. Des informations peuvent aussi servir comme point d’entrée. Si on peut répondre à une question d’un collègue concernant comment le réaménagement des effectifs marche, par exemple, c’est une avenue pour ensuite parler des améliorations que nous proposons en négociation. </a:t>
            </a:r>
          </a:p>
          <a:p>
            <a:pPr defTabSz="931591">
              <a:defRPr/>
            </a:pPr>
            <a:endParaRPr lang="fr-FR" sz="1800" dirty="0">
              <a:latin typeface="Arial" panose="020B0604020202020204" pitchFamily="34" charset="0"/>
              <a:cs typeface="Arial" panose="020B0604020202020204" pitchFamily="34" charset="0"/>
            </a:endParaRPr>
          </a:p>
          <a:p>
            <a:r>
              <a:rPr lang="fr-FR" sz="1800" dirty="0">
                <a:latin typeface="Arial" panose="020B0604020202020204" pitchFamily="34" charset="0"/>
                <a:cs typeface="Arial" panose="020B0604020202020204" pitchFamily="34" charset="0"/>
              </a:rPr>
              <a:t>•    Les actions doivent être collectives, et non seulement une collective voulue mais une collective réalisée afin de s’assurer qu’il y a suffisamment de membres pour assurer la protection face à l’employeur. Ceci nécessite la planification et la suivie. Il faut utiliser des fiches pour suivre la participation des membres dans la mobilisation. </a:t>
            </a:r>
          </a:p>
          <a:p>
            <a:r>
              <a:rPr lang="fr-FR" sz="1800" dirty="0">
                <a:latin typeface="Arial" panose="020B0604020202020204" pitchFamily="34" charset="0"/>
                <a:cs typeface="Arial" panose="020B0604020202020204" pitchFamily="34" charset="0"/>
              </a:rPr>
              <a:t>Je sais que vous travaillez sur ces plans avec vos bureaux régionaux et je vais me concentrer sur le premier point: les informations pour vous aider dans votre travail de mobilisation.</a:t>
            </a:r>
          </a:p>
        </p:txBody>
      </p:sp>
      <p:sp>
        <p:nvSpPr>
          <p:cNvPr id="4" name="Slide Number Placeholder 3"/>
          <p:cNvSpPr>
            <a:spLocks noGrp="1"/>
          </p:cNvSpPr>
          <p:nvPr>
            <p:ph type="sldNum" sz="quarter" idx="5"/>
          </p:nvPr>
        </p:nvSpPr>
        <p:spPr/>
        <p:txBody>
          <a:bodyPr/>
          <a:lstStyle/>
          <a:p>
            <a:fld id="{05F6366A-29F9-9642-B2F0-54556C56BB40}" type="slidenum">
              <a:rPr lang="en-US" smtClean="0"/>
              <a:t>6</a:t>
            </a:fld>
            <a:endParaRPr lang="en-US"/>
          </a:p>
        </p:txBody>
      </p:sp>
    </p:spTree>
    <p:extLst>
      <p:ext uri="{BB962C8B-B14F-4D97-AF65-F5344CB8AC3E}">
        <p14:creationId xmlns:p14="http://schemas.microsoft.com/office/powerpoint/2010/main" val="18830584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sz="1800" dirty="0">
                <a:latin typeface="Arial" panose="020B0604020202020204" pitchFamily="34" charset="0"/>
                <a:cs typeface="Arial" panose="020B0604020202020204" pitchFamily="34" charset="0"/>
              </a:rPr>
              <a:t>Qui parmi vous a visité le site de l’AFPC pour le réaménagement des effectifs ? Et qui a écouté le vidéo à ce sujet ?</a:t>
            </a:r>
            <a:endParaRPr lang="en-CA" sz="1800" dirty="0">
              <a:latin typeface="Arial" panose="020B0604020202020204" pitchFamily="34" charset="0"/>
              <a:cs typeface="Arial" panose="020B0604020202020204" pitchFamily="34" charset="0"/>
            </a:endParaRPr>
          </a:p>
          <a:p>
            <a:r>
              <a:rPr lang="en-CA" sz="1800" dirty="0">
                <a:latin typeface="Arial" panose="020B0604020202020204" pitchFamily="34" charset="0"/>
                <a:cs typeface="Arial" panose="020B0604020202020204" pitchFamily="34" charset="0"/>
              </a:rPr>
              <a:t>Le site est plein de </a:t>
            </a:r>
            <a:r>
              <a:rPr lang="en-CA" sz="1800" dirty="0" err="1">
                <a:latin typeface="Arial" panose="020B0604020202020204" pitchFamily="34" charset="0"/>
                <a:cs typeface="Arial" panose="020B0604020202020204" pitchFamily="34" charset="0"/>
              </a:rPr>
              <a:t>ressources</a:t>
            </a:r>
            <a:r>
              <a:rPr lang="en-CA" sz="1800" dirty="0">
                <a:latin typeface="Arial" panose="020B0604020202020204" pitchFamily="34" charset="0"/>
                <a:cs typeface="Arial" panose="020B0604020202020204" pitchFamily="34" charset="0"/>
              </a:rPr>
              <a:t> sur le </a:t>
            </a:r>
            <a:r>
              <a:rPr lang="en-CA" sz="1800" dirty="0" err="1">
                <a:latin typeface="Arial" panose="020B0604020202020204" pitchFamily="34" charset="0"/>
                <a:cs typeface="Arial" panose="020B0604020202020204" pitchFamily="34" charset="0"/>
              </a:rPr>
              <a:t>réaménagement</a:t>
            </a:r>
            <a:r>
              <a:rPr lang="en-CA" sz="1800" dirty="0">
                <a:latin typeface="Arial" panose="020B0604020202020204" pitchFamily="34" charset="0"/>
                <a:cs typeface="Arial" panose="020B0604020202020204" pitchFamily="34" charset="0"/>
              </a:rPr>
              <a:t> des </a:t>
            </a:r>
            <a:r>
              <a:rPr lang="en-CA" sz="1800" dirty="0" err="1">
                <a:latin typeface="Arial" panose="020B0604020202020204" pitchFamily="34" charset="0"/>
                <a:cs typeface="Arial" panose="020B0604020202020204" pitchFamily="34" charset="0"/>
              </a:rPr>
              <a:t>effectifs</a:t>
            </a:r>
            <a:r>
              <a:rPr lang="en-CA" sz="1800" dirty="0">
                <a:latin typeface="Arial" panose="020B0604020202020204" pitchFamily="34" charset="0"/>
                <a:cs typeface="Arial" panose="020B0604020202020204" pitchFamily="34" charset="0"/>
              </a:rPr>
              <a:t>. Le video en est </a:t>
            </a:r>
            <a:r>
              <a:rPr lang="en-CA" sz="1800" dirty="0" err="1">
                <a:latin typeface="Arial" panose="020B0604020202020204" pitchFamily="34" charset="0"/>
                <a:cs typeface="Arial" panose="020B0604020202020204" pitchFamily="34" charset="0"/>
              </a:rPr>
              <a:t>une</a:t>
            </a:r>
            <a:r>
              <a:rPr lang="en-CA" sz="1800" dirty="0">
                <a:latin typeface="Arial" panose="020B0604020202020204" pitchFamily="34" charset="0"/>
                <a:cs typeface="Arial" panose="020B0604020202020204" pitchFamily="34" charset="0"/>
              </a:rPr>
              <a:t>. </a:t>
            </a:r>
          </a:p>
        </p:txBody>
      </p:sp>
      <p:sp>
        <p:nvSpPr>
          <p:cNvPr id="4" name="Slide Number Placeholder 3"/>
          <p:cNvSpPr>
            <a:spLocks noGrp="1"/>
          </p:cNvSpPr>
          <p:nvPr>
            <p:ph type="sldNum" sz="quarter" idx="5"/>
          </p:nvPr>
        </p:nvSpPr>
        <p:spPr/>
        <p:txBody>
          <a:bodyPr/>
          <a:lstStyle/>
          <a:p>
            <a:fld id="{05F6366A-29F9-9642-B2F0-54556C56BB40}" type="slidenum">
              <a:rPr lang="en-US" smtClean="0"/>
              <a:t>7</a:t>
            </a:fld>
            <a:endParaRPr lang="en-US"/>
          </a:p>
        </p:txBody>
      </p:sp>
    </p:spTree>
    <p:extLst>
      <p:ext uri="{BB962C8B-B14F-4D97-AF65-F5344CB8AC3E}">
        <p14:creationId xmlns:p14="http://schemas.microsoft.com/office/powerpoint/2010/main" val="31614467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sz="1800" dirty="0">
                <a:latin typeface="Arial" panose="020B0604020202020204" pitchFamily="34" charset="0"/>
                <a:cs typeface="Arial" panose="020B0604020202020204" pitchFamily="34" charset="0"/>
              </a:rPr>
              <a:t>Il y a aussi un guide, une foire aux questions, une liste à regarder si vous avez reçu un avis et notre plateforme pour faciliter les échanges de postes avec des conseils se retrouve la aussi. </a:t>
            </a:r>
          </a:p>
        </p:txBody>
      </p:sp>
      <p:sp>
        <p:nvSpPr>
          <p:cNvPr id="4" name="Espace réservé du numéro de diapositive 3"/>
          <p:cNvSpPr>
            <a:spLocks noGrp="1"/>
          </p:cNvSpPr>
          <p:nvPr>
            <p:ph type="sldNum" sz="quarter" idx="5"/>
          </p:nvPr>
        </p:nvSpPr>
        <p:spPr/>
        <p:txBody>
          <a:bodyPr/>
          <a:lstStyle/>
          <a:p>
            <a:fld id="{05F6366A-29F9-9642-B2F0-54556C56BB40}" type="slidenum">
              <a:rPr lang="en-US" smtClean="0"/>
              <a:t>8</a:t>
            </a:fld>
            <a:endParaRPr lang="en-US"/>
          </a:p>
        </p:txBody>
      </p:sp>
    </p:spTree>
    <p:extLst>
      <p:ext uri="{BB962C8B-B14F-4D97-AF65-F5344CB8AC3E}">
        <p14:creationId xmlns:p14="http://schemas.microsoft.com/office/powerpoint/2010/main" val="4391104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591">
              <a:defRPr/>
            </a:pPr>
            <a:r>
              <a:rPr lang="fr-FR" sz="1800" dirty="0">
                <a:latin typeface="Arial" panose="020B0604020202020204" pitchFamily="34" charset="0"/>
                <a:cs typeface="Arial" panose="020B0604020202020204" pitchFamily="34" charset="0"/>
              </a:rPr>
              <a:t>Des autres informations importantes pour vous aider dans votre travail de mobilisation en tant que militants et militantes, sont les améliorations qu’on cherche présentement en négociation avec le conseil du trésor.</a:t>
            </a:r>
          </a:p>
          <a:p>
            <a:pPr defTabSz="931591">
              <a:defRPr/>
            </a:pPr>
            <a:endParaRPr lang="fr-FR" sz="1800" dirty="0">
              <a:latin typeface="Arial" panose="020B0604020202020204" pitchFamily="34" charset="0"/>
              <a:cs typeface="Arial" panose="020B0604020202020204" pitchFamily="34" charset="0"/>
            </a:endParaRPr>
          </a:p>
          <a:p>
            <a:pPr defTabSz="931591">
              <a:defRPr/>
            </a:pPr>
            <a:r>
              <a:rPr lang="fr-FR" sz="1800" dirty="0">
                <a:latin typeface="Arial" panose="020B0604020202020204" pitchFamily="34" charset="0"/>
                <a:cs typeface="Arial" panose="020B0604020202020204" pitchFamily="34" charset="0"/>
              </a:rPr>
              <a:t>Nos conventions collectives sont le fruit de décennies de luttes pour la sécurité d’emploi et l’encadrement du réaménagement des effectifs.  </a:t>
            </a:r>
          </a:p>
          <a:p>
            <a:pPr defTabSz="931591">
              <a:defRPr/>
            </a:pPr>
            <a:endParaRPr lang="fr-FR" sz="1800" dirty="0">
              <a:latin typeface="Arial" panose="020B0604020202020204" pitchFamily="34" charset="0"/>
              <a:cs typeface="Arial" panose="020B0604020202020204" pitchFamily="34" charset="0"/>
            </a:endParaRPr>
          </a:p>
          <a:p>
            <a:pPr defTabSz="931591">
              <a:defRPr/>
            </a:pPr>
            <a:r>
              <a:rPr lang="fr-FR" sz="1800" dirty="0">
                <a:latin typeface="Arial" panose="020B0604020202020204" pitchFamily="34" charset="0"/>
                <a:cs typeface="Arial" panose="020B0604020202020204" pitchFamily="34" charset="0"/>
              </a:rPr>
              <a:t>Revendications: https://psacunion.ca/pa-group (groupe PA)</a:t>
            </a:r>
          </a:p>
          <a:p>
            <a:pPr defTabSz="931591">
              <a:defRPr/>
            </a:pPr>
            <a:endParaRPr lang="fr-FR" sz="1800" dirty="0">
              <a:latin typeface="Arial" panose="020B0604020202020204" pitchFamily="34" charset="0"/>
              <a:cs typeface="Arial" panose="020B0604020202020204" pitchFamily="34" charset="0"/>
            </a:endParaRPr>
          </a:p>
          <a:p>
            <a:pPr defTabSz="931591">
              <a:defRPr/>
            </a:pPr>
            <a:r>
              <a:rPr lang="fr-FR" sz="1800" dirty="0">
                <a:latin typeface="Arial" panose="020B0604020202020204" pitchFamily="34" charset="0"/>
                <a:cs typeface="Arial" panose="020B0604020202020204" pitchFamily="34" charset="0"/>
              </a:rPr>
              <a:t>Elles ont permis d’éviter le pire pour nos membres touchés par les coupes. L’efficacité de ces protections n’est plus à prouver, et c’est exactement pour ça que l’employeur tient à les affaiblir. </a:t>
            </a:r>
          </a:p>
          <a:p>
            <a:pPr defTabSz="931591">
              <a:defRPr/>
            </a:pPr>
            <a:endParaRPr lang="fr-FR" sz="1800" dirty="0">
              <a:latin typeface="Arial" panose="020B0604020202020204" pitchFamily="34" charset="0"/>
              <a:cs typeface="Arial" panose="020B0604020202020204" pitchFamily="34" charset="0"/>
            </a:endParaRPr>
          </a:p>
          <a:p>
            <a:pPr defTabSz="931591">
              <a:defRPr/>
            </a:pPr>
            <a:r>
              <a:rPr lang="fr-FR" sz="1800" dirty="0">
                <a:latin typeface="Arial" panose="020B0604020202020204" pitchFamily="34" charset="0"/>
                <a:cs typeface="Arial" panose="020B0604020202020204" pitchFamily="34" charset="0"/>
              </a:rPr>
              <a:t>Après avoir envoyé plus de 14 000 avis de réaménagement des effectifs, l’employeur refuse même d’aborder l’amélioration de ces protections et tente d’exclure complètement le réaménagement des effectifs des négos avec leur proposition de plutôt suivre la directive du Conseil national mixte. Ce qui veut dire que l’employeur veut enlever l’appendice de vos conventions collectives and à place suivre un processus de l’employeur pour traiter ce sujet. Un sujet fondamental à vos conditions de travail. On ne le laissera pas mettre la hache dans nos acquis, encore moins en période d’austérité. </a:t>
            </a:r>
          </a:p>
          <a:p>
            <a:pPr defTabSz="931591">
              <a:defRPr/>
            </a:pPr>
            <a:endParaRPr lang="fr-FR" sz="1800" dirty="0">
              <a:latin typeface="Arial" panose="020B0604020202020204" pitchFamily="34" charset="0"/>
              <a:cs typeface="Arial" panose="020B0604020202020204" pitchFamily="34" charset="0"/>
            </a:endParaRPr>
          </a:p>
          <a:p>
            <a:pPr defTabSz="931591">
              <a:defRPr/>
            </a:pPr>
            <a:r>
              <a:rPr lang="fr-FR" sz="1800" dirty="0">
                <a:latin typeface="Arial" panose="020B0604020202020204" pitchFamily="34" charset="0"/>
                <a:cs typeface="Arial" panose="020B0604020202020204" pitchFamily="34" charset="0"/>
              </a:rPr>
              <a:t>On revendique des solutions concrètes pour protéger nos emplois : </a:t>
            </a:r>
          </a:p>
          <a:p>
            <a:pPr marL="465795" indent="-465795">
              <a:buFont typeface="Arial" panose="020B0604020202020204" pitchFamily="34" charset="0"/>
              <a:buChar char="•"/>
            </a:pPr>
            <a:r>
              <a:rPr lang="fr-FR" sz="1800" dirty="0">
                <a:latin typeface="Arial" panose="020B0604020202020204" pitchFamily="34" charset="0"/>
                <a:cs typeface="Arial" panose="020B0604020202020204" pitchFamily="34" charset="0"/>
              </a:rPr>
              <a:t>Augmenter l’indemnité d’études pour favoriser le recyclage</a:t>
            </a:r>
          </a:p>
          <a:p>
            <a:pPr marL="465795" indent="-465795">
              <a:buFont typeface="Arial" panose="020B0604020202020204" pitchFamily="34" charset="0"/>
              <a:buChar char="•"/>
            </a:pPr>
            <a:r>
              <a:rPr lang="fr-FR" sz="1800" dirty="0">
                <a:latin typeface="Arial" panose="020B0604020202020204" pitchFamily="34" charset="0"/>
                <a:cs typeface="Arial" panose="020B0604020202020204" pitchFamily="34" charset="0"/>
              </a:rPr>
              <a:t>Maximiser le maintien en poste grâce au télétravail</a:t>
            </a:r>
          </a:p>
          <a:p>
            <a:pPr marL="465795" indent="-465795">
              <a:buFont typeface="Arial" panose="020B0604020202020204" pitchFamily="34" charset="0"/>
              <a:buChar char="•"/>
            </a:pPr>
            <a:r>
              <a:rPr lang="fr-FR" sz="1800" dirty="0">
                <a:latin typeface="Arial" panose="020B0604020202020204" pitchFamily="34" charset="0"/>
                <a:cs typeface="Arial" panose="020B0604020202020204" pitchFamily="34" charset="0"/>
              </a:rPr>
              <a:t>Améliorer les mécanismes d’échange de postes</a:t>
            </a:r>
          </a:p>
          <a:p>
            <a:pPr marL="465795" indent="-465795">
              <a:buFont typeface="Arial" panose="020B0604020202020204" pitchFamily="34" charset="0"/>
              <a:buChar char="•"/>
            </a:pPr>
            <a:r>
              <a:rPr lang="fr-FR" sz="1800" dirty="0">
                <a:latin typeface="Arial" panose="020B0604020202020204" pitchFamily="34" charset="0"/>
                <a:cs typeface="Arial" panose="020B0604020202020204" pitchFamily="34" charset="0"/>
              </a:rPr>
              <a:t>On se bat pour l’équité et la transparence du processus, pour que ce soit l’ancienneté – et non le favoritisme – qui détermine qui reste. </a:t>
            </a:r>
          </a:p>
          <a:p>
            <a:pPr marL="465795" indent="-465795">
              <a:buFont typeface="Arial" panose="020B0604020202020204" pitchFamily="34" charset="0"/>
              <a:buChar char="•"/>
            </a:pPr>
            <a:r>
              <a:rPr lang="fr-FR" sz="1800" dirty="0">
                <a:latin typeface="Arial" panose="020B0604020202020204" pitchFamily="34" charset="0"/>
                <a:cs typeface="Arial" panose="020B0604020202020204" pitchFamily="34" charset="0"/>
              </a:rPr>
              <a:t>On demande aussi l’octroi automatique de la permanence au bout de trois ans, pour assurer au personnel la sécurité d’emploi au lieu de le laisser dans l’incertitude. </a:t>
            </a:r>
          </a:p>
          <a:p>
            <a:r>
              <a:rPr lang="fr-FR" sz="1800" dirty="0">
                <a:latin typeface="Arial" panose="020B0604020202020204" pitchFamily="34" charset="0"/>
                <a:cs typeface="Arial" panose="020B0604020202020204" pitchFamily="34" charset="0"/>
              </a:rPr>
              <a:t>Je vous encourage de vous familiariser avec ces demandes pour les utiliser dans vos conversations de mobilisation avec nos membres.</a:t>
            </a:r>
            <a:endParaRPr lang="en-CA" sz="18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05F6366A-29F9-9642-B2F0-54556C56BB40}" type="slidenum">
              <a:rPr lang="en-US" smtClean="0"/>
              <a:t>9</a:t>
            </a:fld>
            <a:endParaRPr lang="en-US"/>
          </a:p>
        </p:txBody>
      </p:sp>
    </p:spTree>
    <p:extLst>
      <p:ext uri="{BB962C8B-B14F-4D97-AF65-F5344CB8AC3E}">
        <p14:creationId xmlns:p14="http://schemas.microsoft.com/office/powerpoint/2010/main" val="36096115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800" dirty="0">
                <a:latin typeface="Arial" panose="020B0604020202020204" pitchFamily="34" charset="0"/>
                <a:cs typeface="Arial" panose="020B0604020202020204" pitchFamily="34" charset="0"/>
              </a:rPr>
              <a:t>En réponse au Plan d’action pour la réduction du déficit de Harper (DRAP - </a:t>
            </a:r>
            <a:r>
              <a:rPr lang="fr-FR" sz="1800" dirty="0" err="1">
                <a:latin typeface="Arial" panose="020B0604020202020204" pitchFamily="34" charset="0"/>
                <a:cs typeface="Arial" panose="020B0604020202020204" pitchFamily="34" charset="0"/>
              </a:rPr>
              <a:t>Deficit</a:t>
            </a:r>
            <a:r>
              <a:rPr lang="fr-FR" sz="1800" dirty="0">
                <a:latin typeface="Arial" panose="020B0604020202020204" pitchFamily="34" charset="0"/>
                <a:cs typeface="Arial" panose="020B0604020202020204" pitchFamily="34" charset="0"/>
              </a:rPr>
              <a:t> Reduction Action Plan), nous avons mobilisé nos membres dans le cadre d'importantes campagnes contre la fermeture des bureaux des anciens combattants, pour la protection de la sécurité alimentaire et pour le maintien des services de recherche et de sauvetage de la garde côtière. Nous avons dominé les médias et conquis le cœur et l'esprit des Canadiens, tous partis confondus. Nos membres se sont engagés dans l'action politique à travers tout le pays. Nous avons considérablement réduit le soutien aux conservateurs et contribué à façonner les promesses électorales et le résultat des élections de 2015. </a:t>
            </a:r>
          </a:p>
          <a:p>
            <a:endParaRPr lang="fr-FR" sz="1800" dirty="0">
              <a:latin typeface="Arial" panose="020B0604020202020204" pitchFamily="34" charset="0"/>
              <a:cs typeface="Arial" panose="020B0604020202020204" pitchFamily="34" charset="0"/>
            </a:endParaRPr>
          </a:p>
          <a:p>
            <a:r>
              <a:rPr lang="fr-FR" sz="1800" dirty="0">
                <a:latin typeface="Arial" panose="020B0604020202020204" pitchFamily="34" charset="0"/>
                <a:cs typeface="Arial" panose="020B0604020202020204" pitchFamily="34" charset="0"/>
              </a:rPr>
              <a:t>Et nous avons remporté des victoires incontestables. Dans le cas de la campagne menée par les anciens combattants contre la fermeture de leurs bureaux, nous avons arrêté la fermeture et obtenu la démission du ministre des Anciens Combattants, Julian </a:t>
            </a:r>
            <a:r>
              <a:rPr lang="fr-FR" sz="1800" dirty="0" err="1">
                <a:latin typeface="Arial" panose="020B0604020202020204" pitchFamily="34" charset="0"/>
                <a:cs typeface="Arial" panose="020B0604020202020204" pitchFamily="34" charset="0"/>
              </a:rPr>
              <a:t>Fantino</a:t>
            </a:r>
            <a:r>
              <a:rPr lang="fr-FR" sz="1800" dirty="0">
                <a:latin typeface="Arial" panose="020B0604020202020204" pitchFamily="34" charset="0"/>
                <a:cs typeface="Arial" panose="020B0604020202020204" pitchFamily="34" charset="0"/>
              </a:rPr>
              <a:t>. </a:t>
            </a:r>
          </a:p>
          <a:p>
            <a:endParaRPr lang="fr-FR" sz="1800" dirty="0">
              <a:latin typeface="Arial" panose="020B0604020202020204" pitchFamily="34" charset="0"/>
              <a:cs typeface="Arial" panose="020B0604020202020204" pitchFamily="34" charset="0"/>
            </a:endParaRPr>
          </a:p>
          <a:p>
            <a:r>
              <a:rPr lang="fr-FR" sz="1800" dirty="0">
                <a:latin typeface="Arial" panose="020B0604020202020204" pitchFamily="34" charset="0"/>
                <a:cs typeface="Arial" panose="020B0604020202020204" pitchFamily="34" charset="0"/>
              </a:rPr>
              <a:t>Notre tâche la plus fondamentale en tant que membres d’un syndicat est de veiller à ce que l'employeur respecte les dispositions contractuelles négociées qui protègent nos membres et de négocier des améliorations pour traiter les problèmes actuels au milieu de travail. Nous savons tous que l'employeur ne donne pas ces protections par pure bonté d'âme. Il le fait lorsque nous l'y obligeons. Si nous voulons réussir à faire respecter et bâtir sur les dispositions relatives à la sécurité d'emploi durement acquises dans nos conventions collectives, qui sont le fruit des expériences passées de nos membres et des préjudices causés par les coupes budgétaires, nous savons que nous devrons faire pression sur l'employeur pour qu'il le fasse. Cette pression vient du pouvoir collective de nos membres. Et notre bilan montre que lorsque nous nous battons, nous gagnons. </a:t>
            </a:r>
          </a:p>
        </p:txBody>
      </p:sp>
      <p:sp>
        <p:nvSpPr>
          <p:cNvPr id="4" name="Slide Number Placeholder 3"/>
          <p:cNvSpPr>
            <a:spLocks noGrp="1"/>
          </p:cNvSpPr>
          <p:nvPr>
            <p:ph type="sldNum" sz="quarter" idx="5"/>
          </p:nvPr>
        </p:nvSpPr>
        <p:spPr/>
        <p:txBody>
          <a:bodyPr/>
          <a:lstStyle/>
          <a:p>
            <a:fld id="{05F6366A-29F9-9642-B2F0-54556C56BB40}" type="slidenum">
              <a:rPr lang="en-US" smtClean="0"/>
              <a:t>10</a:t>
            </a:fld>
            <a:endParaRPr lang="en-US"/>
          </a:p>
        </p:txBody>
      </p:sp>
    </p:spTree>
    <p:extLst>
      <p:ext uri="{BB962C8B-B14F-4D97-AF65-F5344CB8AC3E}">
        <p14:creationId xmlns:p14="http://schemas.microsoft.com/office/powerpoint/2010/main" val="9323601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05F6366A-29F9-9642-B2F0-54556C56BB40}" type="slidenum">
              <a:rPr lang="en-US" smtClean="0"/>
              <a:t>11</a:t>
            </a:fld>
            <a:endParaRPr lang="en-US"/>
          </a:p>
        </p:txBody>
      </p:sp>
    </p:spTree>
    <p:extLst>
      <p:ext uri="{BB962C8B-B14F-4D97-AF65-F5344CB8AC3E}">
        <p14:creationId xmlns:p14="http://schemas.microsoft.com/office/powerpoint/2010/main" val="1514171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Titre - EN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53C08-3B95-AD49-A537-B41646DA2123}"/>
              </a:ext>
            </a:extLst>
          </p:cNvPr>
          <p:cNvSpPr>
            <a:spLocks noGrp="1"/>
          </p:cNvSpPr>
          <p:nvPr>
            <p:ph type="ctrTitle" hasCustomPrompt="1"/>
          </p:nvPr>
        </p:nvSpPr>
        <p:spPr>
          <a:xfrm>
            <a:off x="1524000" y="1122362"/>
            <a:ext cx="9144000" cy="2791269"/>
          </a:xfrm>
        </p:spPr>
        <p:txBody>
          <a:bodyPr anchor="t"/>
          <a:lstStyle>
            <a:lvl1pPr algn="ctr">
              <a:defRPr sz="6000" b="0" i="0">
                <a:solidFill>
                  <a:schemeClr val="bg1"/>
                </a:solidFill>
                <a:latin typeface="Calibri" panose="020F0502020204030204" pitchFamily="34" charset="0"/>
                <a:cs typeface="Calibri" panose="020F0502020204030204" pitchFamily="34" charset="0"/>
              </a:defRPr>
            </a:lvl1pPr>
          </a:lstStyle>
          <a:p>
            <a:r>
              <a:rPr lang="en-US"/>
              <a:t>Click to edit Master </a:t>
            </a:r>
            <a:br>
              <a:rPr lang="en-US"/>
            </a:br>
            <a:r>
              <a:rPr lang="en-US"/>
              <a:t>title style</a:t>
            </a:r>
          </a:p>
        </p:txBody>
      </p:sp>
      <p:sp>
        <p:nvSpPr>
          <p:cNvPr id="3" name="Subtitle 2">
            <a:extLst>
              <a:ext uri="{FF2B5EF4-FFF2-40B4-BE49-F238E27FC236}">
                <a16:creationId xmlns:a16="http://schemas.microsoft.com/office/drawing/2014/main" id="{CCA6FDE5-02A7-6449-97A2-AC4505F10947}"/>
              </a:ext>
            </a:extLst>
          </p:cNvPr>
          <p:cNvSpPr>
            <a:spLocks noGrp="1"/>
          </p:cNvSpPr>
          <p:nvPr>
            <p:ph type="subTitle" idx="1" hasCustomPrompt="1"/>
          </p:nvPr>
        </p:nvSpPr>
        <p:spPr>
          <a:xfrm>
            <a:off x="1524000" y="4011168"/>
            <a:ext cx="9144000" cy="1246632"/>
          </a:xfrm>
        </p:spPr>
        <p:txBody>
          <a:bodyPr/>
          <a:lstStyle>
            <a:lvl1pPr marL="0" indent="0" algn="ctr">
              <a:buNone/>
              <a:defRPr sz="2400" b="0" i="0" spc="300">
                <a:solidFill>
                  <a:schemeClr val="tx2">
                    <a:lumMod val="20000"/>
                    <a:lumOff val="80000"/>
                  </a:schemeClr>
                </a:solidFill>
                <a:latin typeface="Calibri Light" panose="020F0302020204030204" pitchFamily="34" charset="0"/>
                <a:cs typeface="Calibri Light" panose="020F030202020403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br>
              <a:rPr lang="en-US"/>
            </a:br>
            <a:r>
              <a:rPr lang="en-US"/>
              <a:t>Click to edit Master subtitle style</a:t>
            </a:r>
          </a:p>
        </p:txBody>
      </p:sp>
      <p:sp>
        <p:nvSpPr>
          <p:cNvPr id="6" name="Slide Number Placeholder 5">
            <a:extLst>
              <a:ext uri="{FF2B5EF4-FFF2-40B4-BE49-F238E27FC236}">
                <a16:creationId xmlns:a16="http://schemas.microsoft.com/office/drawing/2014/main" id="{ED7D79A8-2583-8240-90A8-08B44FE0FCD5}"/>
              </a:ext>
            </a:extLst>
          </p:cNvPr>
          <p:cNvSpPr>
            <a:spLocks noGrp="1"/>
          </p:cNvSpPr>
          <p:nvPr>
            <p:ph type="sldNum" sz="quarter" idx="12"/>
          </p:nvPr>
        </p:nvSpPr>
        <p:spPr>
          <a:xfrm>
            <a:off x="8610600" y="6356351"/>
            <a:ext cx="2743200" cy="365125"/>
          </a:xfrm>
          <a:prstGeom prst="rect">
            <a:avLst/>
          </a:prstGeom>
        </p:spPr>
        <p:txBody>
          <a:bodyPr/>
          <a:lstStyle>
            <a:lvl1pPr>
              <a:defRPr>
                <a:solidFill>
                  <a:schemeClr val="accent3"/>
                </a:solidFill>
                <a:latin typeface="+mn-lt"/>
              </a:defRPr>
            </a:lvl1pPr>
          </a:lstStyle>
          <a:p>
            <a:fld id="{CD9A65EA-4CFD-ED4B-B039-4E0B4BD66C34}" type="slidenum">
              <a:rPr lang="en-US" smtClean="0"/>
              <a:pPr/>
              <a:t>‹#›</a:t>
            </a:fld>
            <a:endParaRPr lang="en-US"/>
          </a:p>
        </p:txBody>
      </p:sp>
      <p:pic>
        <p:nvPicPr>
          <p:cNvPr id="9" name="Picture 8" descr="Text&#10;&#10;Description automatically generated">
            <a:extLst>
              <a:ext uri="{FF2B5EF4-FFF2-40B4-BE49-F238E27FC236}">
                <a16:creationId xmlns:a16="http://schemas.microsoft.com/office/drawing/2014/main" id="{42EF6BBA-27C3-494D-B164-EC3BA7515329}"/>
              </a:ext>
            </a:extLst>
          </p:cNvPr>
          <p:cNvPicPr>
            <a:picLocks noChangeAspect="1"/>
          </p:cNvPicPr>
          <p:nvPr userDrawn="1"/>
        </p:nvPicPr>
        <p:blipFill>
          <a:blip r:embed="rId3"/>
          <a:stretch>
            <a:fillRect/>
          </a:stretch>
        </p:blipFill>
        <p:spPr>
          <a:xfrm>
            <a:off x="168564" y="6116927"/>
            <a:ext cx="3315855" cy="604548"/>
          </a:xfrm>
          <a:prstGeom prst="rect">
            <a:avLst/>
          </a:prstGeom>
        </p:spPr>
      </p:pic>
    </p:spTree>
    <p:extLst>
      <p:ext uri="{BB962C8B-B14F-4D97-AF65-F5344CB8AC3E}">
        <p14:creationId xmlns:p14="http://schemas.microsoft.com/office/powerpoint/2010/main" val="2263233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Titre - FR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53C08-3B95-AD49-A537-B41646DA2123}"/>
              </a:ext>
            </a:extLst>
          </p:cNvPr>
          <p:cNvSpPr>
            <a:spLocks noGrp="1"/>
          </p:cNvSpPr>
          <p:nvPr>
            <p:ph type="ctrTitle" hasCustomPrompt="1"/>
          </p:nvPr>
        </p:nvSpPr>
        <p:spPr>
          <a:xfrm>
            <a:off x="1524000" y="1122363"/>
            <a:ext cx="9144000" cy="3016821"/>
          </a:xfrm>
        </p:spPr>
        <p:txBody>
          <a:bodyPr anchor="t"/>
          <a:lstStyle>
            <a:lvl1pPr algn="ctr">
              <a:defRPr sz="6000" b="0" i="0">
                <a:solidFill>
                  <a:schemeClr val="bg1"/>
                </a:solidFill>
                <a:latin typeface="Calibri" panose="020F0502020204030204" pitchFamily="34" charset="0"/>
                <a:cs typeface="Calibri" panose="020F0502020204030204" pitchFamily="34" charset="0"/>
              </a:defRPr>
            </a:lvl1pPr>
          </a:lstStyle>
          <a:p>
            <a:r>
              <a:rPr lang="en-US" err="1"/>
              <a:t>Titre</a:t>
            </a:r>
            <a:r>
              <a:rPr lang="en-US"/>
              <a:t> </a:t>
            </a:r>
            <a:r>
              <a:rPr lang="en-US" err="1"/>
              <a:t>ici</a:t>
            </a:r>
            <a:endParaRPr lang="en-US"/>
          </a:p>
        </p:txBody>
      </p:sp>
      <p:sp>
        <p:nvSpPr>
          <p:cNvPr id="6" name="Slide Number Placeholder 5">
            <a:extLst>
              <a:ext uri="{FF2B5EF4-FFF2-40B4-BE49-F238E27FC236}">
                <a16:creationId xmlns:a16="http://schemas.microsoft.com/office/drawing/2014/main" id="{ED7D79A8-2583-8240-90A8-08B44FE0FCD5}"/>
              </a:ext>
            </a:extLst>
          </p:cNvPr>
          <p:cNvSpPr>
            <a:spLocks noGrp="1"/>
          </p:cNvSpPr>
          <p:nvPr>
            <p:ph type="sldNum" sz="quarter" idx="12"/>
          </p:nvPr>
        </p:nvSpPr>
        <p:spPr>
          <a:xfrm>
            <a:off x="8610600" y="6356351"/>
            <a:ext cx="2743200" cy="365125"/>
          </a:xfrm>
          <a:prstGeom prst="rect">
            <a:avLst/>
          </a:prstGeom>
        </p:spPr>
        <p:txBody>
          <a:bodyPr/>
          <a:lstStyle>
            <a:lvl1pPr>
              <a:defRPr>
                <a:solidFill>
                  <a:schemeClr val="accent3"/>
                </a:solidFill>
                <a:latin typeface="+mn-lt"/>
              </a:defRPr>
            </a:lvl1pPr>
          </a:lstStyle>
          <a:p>
            <a:fld id="{CD9A65EA-4CFD-ED4B-B039-4E0B4BD66C34}" type="slidenum">
              <a:rPr lang="en-US" smtClean="0"/>
              <a:pPr/>
              <a:t>‹#›</a:t>
            </a:fld>
            <a:endParaRPr lang="en-US"/>
          </a:p>
        </p:txBody>
      </p:sp>
      <p:pic>
        <p:nvPicPr>
          <p:cNvPr id="7" name="Picture 6" descr="Graphical user interface, text&#10;&#10;Description automatically generated">
            <a:extLst>
              <a:ext uri="{FF2B5EF4-FFF2-40B4-BE49-F238E27FC236}">
                <a16:creationId xmlns:a16="http://schemas.microsoft.com/office/drawing/2014/main" id="{DB9C4A8F-7B7C-6B4E-B42A-E03FCE8F19EE}"/>
              </a:ext>
            </a:extLst>
          </p:cNvPr>
          <p:cNvPicPr>
            <a:picLocks noChangeAspect="1"/>
          </p:cNvPicPr>
          <p:nvPr userDrawn="1"/>
        </p:nvPicPr>
        <p:blipFill>
          <a:blip r:embed="rId3"/>
          <a:stretch>
            <a:fillRect/>
          </a:stretch>
        </p:blipFill>
        <p:spPr>
          <a:xfrm>
            <a:off x="168565" y="6116927"/>
            <a:ext cx="3313097" cy="598199"/>
          </a:xfrm>
          <a:prstGeom prst="rect">
            <a:avLst/>
          </a:prstGeom>
        </p:spPr>
      </p:pic>
      <p:sp>
        <p:nvSpPr>
          <p:cNvPr id="3" name="Subtitle 2">
            <a:extLst>
              <a:ext uri="{FF2B5EF4-FFF2-40B4-BE49-F238E27FC236}">
                <a16:creationId xmlns:a16="http://schemas.microsoft.com/office/drawing/2014/main" id="{B983D041-5606-CD39-8657-6A8F7EDCA5DD}"/>
              </a:ext>
            </a:extLst>
          </p:cNvPr>
          <p:cNvSpPr>
            <a:spLocks noGrp="1"/>
          </p:cNvSpPr>
          <p:nvPr>
            <p:ph type="subTitle" idx="1" hasCustomPrompt="1"/>
          </p:nvPr>
        </p:nvSpPr>
        <p:spPr>
          <a:xfrm>
            <a:off x="1524000" y="4200144"/>
            <a:ext cx="9144000" cy="1057656"/>
          </a:xfrm>
        </p:spPr>
        <p:txBody>
          <a:bodyPr/>
          <a:lstStyle>
            <a:lvl1pPr marL="0" indent="0" algn="ctr">
              <a:buNone/>
              <a:defRPr sz="2400" b="0" i="0" spc="300">
                <a:solidFill>
                  <a:schemeClr val="tx2">
                    <a:lumMod val="20000"/>
                    <a:lumOff val="80000"/>
                  </a:schemeClr>
                </a:solidFill>
                <a:latin typeface="Calibri Light" panose="020F0302020204030204" pitchFamily="34" charset="0"/>
                <a:cs typeface="Calibri Light" panose="020F030202020403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br>
              <a:rPr lang="en-US"/>
            </a:br>
            <a:r>
              <a:rPr lang="en-US"/>
              <a:t>Sous-</a:t>
            </a:r>
            <a:r>
              <a:rPr lang="en-US" err="1"/>
              <a:t>titre</a:t>
            </a:r>
            <a:endParaRPr lang="en-US"/>
          </a:p>
        </p:txBody>
      </p:sp>
    </p:spTree>
    <p:extLst>
      <p:ext uri="{BB962C8B-B14F-4D97-AF65-F5344CB8AC3E}">
        <p14:creationId xmlns:p14="http://schemas.microsoft.com/office/powerpoint/2010/main" val="5935339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EN logo footer">
    <p:bg>
      <p:bgPr>
        <a:blipFill dpi="0" rotWithShape="1">
          <a:blip r:embed="rId2">
            <a:alphaModFix amt="60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28CC0-18C6-EC40-9B13-B4EF19F5367A}"/>
              </a:ext>
            </a:extLst>
          </p:cNvPr>
          <p:cNvSpPr>
            <a:spLocks noGrp="1"/>
          </p:cNvSpPr>
          <p:nvPr>
            <p:ph type="title"/>
          </p:nvPr>
        </p:nvSpPr>
        <p:spPr/>
        <p:txBody>
          <a:bodyPr>
            <a:normAutofit/>
          </a:bodyPr>
          <a:lstStyle>
            <a:lvl1pPr>
              <a:defRPr sz="3600" b="0" i="0">
                <a:latin typeface="Calibri" panose="020F0502020204030204" pitchFamily="34" charset="0"/>
                <a:cs typeface="Calibri" panose="020F050202020403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A9D53C61-33A2-3E4E-A6B5-5C8301828F7C}"/>
              </a:ext>
            </a:extLst>
          </p:cNvPr>
          <p:cNvSpPr>
            <a:spLocks noGrp="1"/>
          </p:cNvSpPr>
          <p:nvPr>
            <p:ph idx="1"/>
          </p:nvPr>
        </p:nvSpPr>
        <p:spPr>
          <a:xfrm>
            <a:off x="838200" y="1825626"/>
            <a:ext cx="10515600" cy="4313917"/>
          </a:xfrm>
        </p:spPr>
        <p:txBody>
          <a:bodyPr/>
          <a:lstStyle>
            <a:lvl1pPr>
              <a:defRPr b="1" i="0">
                <a:solidFill>
                  <a:schemeClr val="accent2"/>
                </a:solidFill>
                <a:latin typeface="Calibri" panose="020F0502020204030204" pitchFamily="34" charset="0"/>
                <a:cs typeface="Calibri" panose="020F0502020204030204" pitchFamily="34" charset="0"/>
              </a:defRPr>
            </a:lvl1pPr>
            <a:lvl2pPr>
              <a:defRPr b="0" i="0">
                <a:latin typeface="Calibri" panose="020F0502020204030204" pitchFamily="34" charset="0"/>
                <a:cs typeface="Calibri" panose="020F0502020204030204" pitchFamily="34" charset="0"/>
              </a:defRPr>
            </a:lvl2pPr>
            <a:lvl3pPr>
              <a:defRPr b="0" i="0">
                <a:latin typeface="Calibri" panose="020F0502020204030204" pitchFamily="34" charset="0"/>
                <a:cs typeface="Calibri" panose="020F0502020204030204" pitchFamily="34" charset="0"/>
              </a:defRPr>
            </a:lvl3pPr>
            <a:lvl4pPr>
              <a:defRPr b="0" i="0">
                <a:latin typeface="Calibri" panose="020F0502020204030204" pitchFamily="34" charset="0"/>
                <a:cs typeface="Calibri" panose="020F0502020204030204" pitchFamily="34" charset="0"/>
              </a:defRPr>
            </a:lvl4pPr>
            <a:lvl5pPr>
              <a:defRPr b="0" i="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p:txBody>
      </p:sp>
      <p:sp>
        <p:nvSpPr>
          <p:cNvPr id="6" name="Slide Number Placeholder 5">
            <a:extLst>
              <a:ext uri="{FF2B5EF4-FFF2-40B4-BE49-F238E27FC236}">
                <a16:creationId xmlns:a16="http://schemas.microsoft.com/office/drawing/2014/main" id="{AAA8413E-0206-7647-AC9A-CB7CE1C46623}"/>
              </a:ext>
            </a:extLst>
          </p:cNvPr>
          <p:cNvSpPr>
            <a:spLocks noGrp="1"/>
          </p:cNvSpPr>
          <p:nvPr>
            <p:ph type="sldNum" sz="quarter" idx="12"/>
          </p:nvPr>
        </p:nvSpPr>
        <p:spPr>
          <a:xfrm>
            <a:off x="9650506" y="6333147"/>
            <a:ext cx="1582271" cy="365125"/>
          </a:xfrm>
          <a:prstGeom prst="rect">
            <a:avLst/>
          </a:prstGeom>
        </p:spPr>
        <p:txBody>
          <a:bodyPr/>
          <a:lstStyle>
            <a:lvl1pPr>
              <a:defRPr b="0" i="0">
                <a:latin typeface="+mn-lt"/>
              </a:defRPr>
            </a:lvl1pPr>
          </a:lstStyle>
          <a:p>
            <a:fld id="{CD9A65EA-4CFD-ED4B-B039-4E0B4BD66C34}" type="slidenum">
              <a:rPr lang="en-US" smtClean="0"/>
              <a:pPr/>
              <a:t>‹#›</a:t>
            </a:fld>
            <a:endParaRPr lang="en-US"/>
          </a:p>
        </p:txBody>
      </p:sp>
      <p:sp>
        <p:nvSpPr>
          <p:cNvPr id="7" name="Date Placeholder 3">
            <a:extLst>
              <a:ext uri="{FF2B5EF4-FFF2-40B4-BE49-F238E27FC236}">
                <a16:creationId xmlns:a16="http://schemas.microsoft.com/office/drawing/2014/main" id="{B9A461D2-C681-1246-A001-429F98379D36}"/>
              </a:ext>
            </a:extLst>
          </p:cNvPr>
          <p:cNvSpPr>
            <a:spLocks noGrp="1"/>
          </p:cNvSpPr>
          <p:nvPr>
            <p:ph type="dt" sz="half" idx="10"/>
          </p:nvPr>
        </p:nvSpPr>
        <p:spPr>
          <a:xfrm>
            <a:off x="4424085" y="6333147"/>
            <a:ext cx="1220716" cy="365125"/>
          </a:xfrm>
          <a:prstGeom prst="rect">
            <a:avLst/>
          </a:prstGeom>
        </p:spPr>
        <p:txBody>
          <a:bodyPr/>
          <a:lstStyle>
            <a:lvl1pPr>
              <a:defRPr b="0" i="0">
                <a:latin typeface="+mn-lt"/>
              </a:defRPr>
            </a:lvl1pPr>
          </a:lstStyle>
          <a:p>
            <a:fld id="{5067FBDB-8346-BE46-969C-55A52EB75536}" type="datetimeFigureOut">
              <a:rPr lang="en-US" smtClean="0"/>
              <a:pPr/>
              <a:t>9/12/2026</a:t>
            </a:fld>
            <a:endParaRPr lang="en-US"/>
          </a:p>
        </p:txBody>
      </p:sp>
      <p:sp>
        <p:nvSpPr>
          <p:cNvPr id="8" name="Footer Placeholder 4">
            <a:extLst>
              <a:ext uri="{FF2B5EF4-FFF2-40B4-BE49-F238E27FC236}">
                <a16:creationId xmlns:a16="http://schemas.microsoft.com/office/drawing/2014/main" id="{DA8781AA-1722-F742-9A1F-2F784DD10587}"/>
              </a:ext>
            </a:extLst>
          </p:cNvPr>
          <p:cNvSpPr>
            <a:spLocks noGrp="1"/>
          </p:cNvSpPr>
          <p:nvPr>
            <p:ph type="ftr" sz="quarter" idx="11"/>
          </p:nvPr>
        </p:nvSpPr>
        <p:spPr>
          <a:xfrm>
            <a:off x="5702401" y="6333148"/>
            <a:ext cx="3773295" cy="365125"/>
          </a:xfrm>
          <a:prstGeom prst="rect">
            <a:avLst/>
          </a:prstGeom>
        </p:spPr>
        <p:txBody>
          <a:bodyPr/>
          <a:lstStyle>
            <a:lvl1pPr>
              <a:defRPr b="0" i="0">
                <a:latin typeface="+mn-lt"/>
              </a:defRPr>
            </a:lvl1pPr>
          </a:lstStyle>
          <a:p>
            <a:endParaRPr lang="en-US"/>
          </a:p>
        </p:txBody>
      </p:sp>
      <p:pic>
        <p:nvPicPr>
          <p:cNvPr id="11" name="Content Placeholder 4" descr="Text&#10;&#10;Description automatically generated">
            <a:extLst>
              <a:ext uri="{FF2B5EF4-FFF2-40B4-BE49-F238E27FC236}">
                <a16:creationId xmlns:a16="http://schemas.microsoft.com/office/drawing/2014/main" id="{009F586F-5FE4-F845-8060-CD508A22054A}"/>
              </a:ext>
            </a:extLst>
          </p:cNvPr>
          <p:cNvPicPr>
            <a:picLocks noChangeAspect="1"/>
          </p:cNvPicPr>
          <p:nvPr userDrawn="1"/>
        </p:nvPicPr>
        <p:blipFill>
          <a:blip r:embed="rId3"/>
          <a:stretch>
            <a:fillRect/>
          </a:stretch>
        </p:blipFill>
        <p:spPr>
          <a:xfrm>
            <a:off x="162916" y="6139541"/>
            <a:ext cx="3161915" cy="578323"/>
          </a:xfrm>
          <a:prstGeom prst="rect">
            <a:avLst/>
          </a:prstGeom>
        </p:spPr>
      </p:pic>
    </p:spTree>
    <p:extLst>
      <p:ext uri="{BB962C8B-B14F-4D97-AF65-F5344CB8AC3E}">
        <p14:creationId xmlns:p14="http://schemas.microsoft.com/office/powerpoint/2010/main" val="39276371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FR logo footer">
    <p:bg>
      <p:bgPr>
        <a:blipFill dpi="0" rotWithShape="1">
          <a:blip r:embed="rId2">
            <a:alphaModFix amt="60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28CC0-18C6-EC40-9B13-B4EF19F5367A}"/>
              </a:ext>
            </a:extLst>
          </p:cNvPr>
          <p:cNvSpPr>
            <a:spLocks noGrp="1"/>
          </p:cNvSpPr>
          <p:nvPr>
            <p:ph type="title" hasCustomPrompt="1"/>
          </p:nvPr>
        </p:nvSpPr>
        <p:spPr/>
        <p:txBody>
          <a:bodyPr>
            <a:normAutofit/>
          </a:bodyPr>
          <a:lstStyle>
            <a:lvl1pPr>
              <a:defRPr sz="3600" b="0" i="0">
                <a:latin typeface="Calibri" panose="020F0502020204030204" pitchFamily="34" charset="0"/>
                <a:cs typeface="Calibri" panose="020F0502020204030204" pitchFamily="34" charset="0"/>
              </a:defRPr>
            </a:lvl1pPr>
          </a:lstStyle>
          <a:p>
            <a:r>
              <a:rPr lang="en-US" err="1"/>
              <a:t>Titre</a:t>
            </a:r>
            <a:r>
              <a:rPr lang="en-US"/>
              <a:t> </a:t>
            </a:r>
            <a:r>
              <a:rPr lang="en-US" err="1"/>
              <a:t>ici</a:t>
            </a:r>
            <a:r>
              <a:rPr lang="en-US"/>
              <a:t>…</a:t>
            </a:r>
          </a:p>
        </p:txBody>
      </p:sp>
      <p:sp>
        <p:nvSpPr>
          <p:cNvPr id="3" name="Content Placeholder 2">
            <a:extLst>
              <a:ext uri="{FF2B5EF4-FFF2-40B4-BE49-F238E27FC236}">
                <a16:creationId xmlns:a16="http://schemas.microsoft.com/office/drawing/2014/main" id="{A9D53C61-33A2-3E4E-A6B5-5C8301828F7C}"/>
              </a:ext>
            </a:extLst>
          </p:cNvPr>
          <p:cNvSpPr>
            <a:spLocks noGrp="1"/>
          </p:cNvSpPr>
          <p:nvPr>
            <p:ph idx="1" hasCustomPrompt="1"/>
          </p:nvPr>
        </p:nvSpPr>
        <p:spPr>
          <a:xfrm>
            <a:off x="838200" y="1825626"/>
            <a:ext cx="10515600" cy="4313917"/>
          </a:xfrm>
        </p:spPr>
        <p:txBody>
          <a:bodyPr/>
          <a:lstStyle>
            <a:lvl1pPr>
              <a:defRPr b="1" i="0">
                <a:solidFill>
                  <a:schemeClr val="accent2"/>
                </a:solidFill>
                <a:latin typeface="Calibri" panose="020F0502020204030204" pitchFamily="34" charset="0"/>
                <a:cs typeface="Calibri" panose="020F0502020204030204" pitchFamily="34" charset="0"/>
              </a:defRPr>
            </a:lvl1pPr>
            <a:lvl2pPr>
              <a:defRPr b="0" i="0">
                <a:latin typeface="Calibri" panose="020F0502020204030204" pitchFamily="34" charset="0"/>
                <a:cs typeface="Calibri" panose="020F0502020204030204" pitchFamily="34" charset="0"/>
              </a:defRPr>
            </a:lvl2pPr>
            <a:lvl3pPr>
              <a:defRPr b="0" i="0">
                <a:latin typeface="Calibri" panose="020F0502020204030204" pitchFamily="34" charset="0"/>
                <a:cs typeface="Calibri" panose="020F0502020204030204" pitchFamily="34" charset="0"/>
              </a:defRPr>
            </a:lvl3pPr>
            <a:lvl4pPr>
              <a:defRPr b="0" i="0">
                <a:latin typeface="Calibri" panose="020F0502020204030204" pitchFamily="34" charset="0"/>
                <a:cs typeface="Calibri" panose="020F0502020204030204" pitchFamily="34" charset="0"/>
              </a:defRPr>
            </a:lvl4pPr>
            <a:lvl5pPr>
              <a:defRPr b="0" i="0">
                <a:latin typeface="Calibri" panose="020F0502020204030204" pitchFamily="34" charset="0"/>
                <a:cs typeface="Calibri" panose="020F0502020204030204" pitchFamily="34" charset="0"/>
              </a:defRPr>
            </a:lvl5pPr>
          </a:lstStyle>
          <a:p>
            <a:pPr lvl="0"/>
            <a:r>
              <a:rPr lang="en-US" err="1"/>
              <a:t>Texte</a:t>
            </a:r>
            <a:r>
              <a:rPr lang="en-US"/>
              <a:t>…</a:t>
            </a:r>
          </a:p>
        </p:txBody>
      </p:sp>
      <p:sp>
        <p:nvSpPr>
          <p:cNvPr id="6" name="Slide Number Placeholder 5">
            <a:extLst>
              <a:ext uri="{FF2B5EF4-FFF2-40B4-BE49-F238E27FC236}">
                <a16:creationId xmlns:a16="http://schemas.microsoft.com/office/drawing/2014/main" id="{AAA8413E-0206-7647-AC9A-CB7CE1C46623}"/>
              </a:ext>
            </a:extLst>
          </p:cNvPr>
          <p:cNvSpPr>
            <a:spLocks noGrp="1"/>
          </p:cNvSpPr>
          <p:nvPr>
            <p:ph type="sldNum" sz="quarter" idx="12"/>
          </p:nvPr>
        </p:nvSpPr>
        <p:spPr>
          <a:xfrm>
            <a:off x="9650506" y="6333147"/>
            <a:ext cx="1582271" cy="365125"/>
          </a:xfrm>
          <a:prstGeom prst="rect">
            <a:avLst/>
          </a:prstGeom>
        </p:spPr>
        <p:txBody>
          <a:bodyPr/>
          <a:lstStyle>
            <a:lvl1pPr>
              <a:defRPr b="0" i="0">
                <a:latin typeface="+mn-lt"/>
              </a:defRPr>
            </a:lvl1pPr>
          </a:lstStyle>
          <a:p>
            <a:fld id="{CD9A65EA-4CFD-ED4B-B039-4E0B4BD66C34}" type="slidenum">
              <a:rPr lang="en-US" smtClean="0"/>
              <a:pPr/>
              <a:t>‹#›</a:t>
            </a:fld>
            <a:endParaRPr lang="en-US"/>
          </a:p>
        </p:txBody>
      </p:sp>
      <p:sp>
        <p:nvSpPr>
          <p:cNvPr id="7" name="Date Placeholder 3">
            <a:extLst>
              <a:ext uri="{FF2B5EF4-FFF2-40B4-BE49-F238E27FC236}">
                <a16:creationId xmlns:a16="http://schemas.microsoft.com/office/drawing/2014/main" id="{B9A461D2-C681-1246-A001-429F98379D36}"/>
              </a:ext>
            </a:extLst>
          </p:cNvPr>
          <p:cNvSpPr>
            <a:spLocks noGrp="1"/>
          </p:cNvSpPr>
          <p:nvPr>
            <p:ph type="dt" sz="half" idx="10"/>
          </p:nvPr>
        </p:nvSpPr>
        <p:spPr>
          <a:xfrm>
            <a:off x="4424085" y="6333147"/>
            <a:ext cx="1220716" cy="365125"/>
          </a:xfrm>
          <a:prstGeom prst="rect">
            <a:avLst/>
          </a:prstGeom>
        </p:spPr>
        <p:txBody>
          <a:bodyPr/>
          <a:lstStyle>
            <a:lvl1pPr>
              <a:defRPr b="0" i="0">
                <a:latin typeface="+mn-lt"/>
              </a:defRPr>
            </a:lvl1pPr>
          </a:lstStyle>
          <a:p>
            <a:fld id="{5067FBDB-8346-BE46-969C-55A52EB75536}" type="datetimeFigureOut">
              <a:rPr lang="en-US" smtClean="0"/>
              <a:pPr/>
              <a:t>9/12/2026</a:t>
            </a:fld>
            <a:endParaRPr lang="en-US"/>
          </a:p>
        </p:txBody>
      </p:sp>
      <p:sp>
        <p:nvSpPr>
          <p:cNvPr id="8" name="Footer Placeholder 4">
            <a:extLst>
              <a:ext uri="{FF2B5EF4-FFF2-40B4-BE49-F238E27FC236}">
                <a16:creationId xmlns:a16="http://schemas.microsoft.com/office/drawing/2014/main" id="{DA8781AA-1722-F742-9A1F-2F784DD10587}"/>
              </a:ext>
            </a:extLst>
          </p:cNvPr>
          <p:cNvSpPr>
            <a:spLocks noGrp="1"/>
          </p:cNvSpPr>
          <p:nvPr>
            <p:ph type="ftr" sz="quarter" idx="11"/>
          </p:nvPr>
        </p:nvSpPr>
        <p:spPr>
          <a:xfrm>
            <a:off x="5702401" y="6333148"/>
            <a:ext cx="3773295" cy="365125"/>
          </a:xfrm>
          <a:prstGeom prst="rect">
            <a:avLst/>
          </a:prstGeom>
        </p:spPr>
        <p:txBody>
          <a:bodyPr/>
          <a:lstStyle>
            <a:lvl1pPr>
              <a:defRPr b="0" i="0">
                <a:latin typeface="+mn-lt"/>
              </a:defRPr>
            </a:lvl1pPr>
          </a:lstStyle>
          <a:p>
            <a:endParaRPr lang="en-US"/>
          </a:p>
        </p:txBody>
      </p:sp>
      <p:pic>
        <p:nvPicPr>
          <p:cNvPr id="5" name="Picture 4" descr="Text&#10;&#10;Description automatically generated">
            <a:extLst>
              <a:ext uri="{FF2B5EF4-FFF2-40B4-BE49-F238E27FC236}">
                <a16:creationId xmlns:a16="http://schemas.microsoft.com/office/drawing/2014/main" id="{12C98DCE-F8EC-7C40-BFCE-2982BBDE3112}"/>
              </a:ext>
            </a:extLst>
          </p:cNvPr>
          <p:cNvPicPr>
            <a:picLocks noChangeAspect="1"/>
          </p:cNvPicPr>
          <p:nvPr userDrawn="1"/>
        </p:nvPicPr>
        <p:blipFill>
          <a:blip r:embed="rId3"/>
          <a:stretch>
            <a:fillRect/>
          </a:stretch>
        </p:blipFill>
        <p:spPr>
          <a:xfrm>
            <a:off x="173834" y="6149943"/>
            <a:ext cx="3157391" cy="570084"/>
          </a:xfrm>
          <a:prstGeom prst="rect">
            <a:avLst/>
          </a:prstGeom>
        </p:spPr>
      </p:pic>
    </p:spTree>
    <p:extLst>
      <p:ext uri="{BB962C8B-B14F-4D97-AF65-F5344CB8AC3E}">
        <p14:creationId xmlns:p14="http://schemas.microsoft.com/office/powerpoint/2010/main" val="16439658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Blanche">
    <p:bg>
      <p:bgPr>
        <a:blipFill dpi="0" rotWithShape="1">
          <a:blip r:embed="rId2">
            <a:alphaModFix amt="60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28CC0-18C6-EC40-9B13-B4EF19F5367A}"/>
              </a:ext>
            </a:extLst>
          </p:cNvPr>
          <p:cNvSpPr>
            <a:spLocks noGrp="1"/>
          </p:cNvSpPr>
          <p:nvPr>
            <p:ph type="title" hasCustomPrompt="1"/>
          </p:nvPr>
        </p:nvSpPr>
        <p:spPr/>
        <p:txBody>
          <a:bodyPr>
            <a:normAutofit/>
          </a:bodyPr>
          <a:lstStyle>
            <a:lvl1pPr>
              <a:defRPr sz="3600" b="0" i="0">
                <a:latin typeface="Calibri" panose="020F0502020204030204" pitchFamily="34" charset="0"/>
                <a:cs typeface="Calibri" panose="020F0502020204030204" pitchFamily="34" charset="0"/>
              </a:defRPr>
            </a:lvl1pPr>
          </a:lstStyle>
          <a:p>
            <a:r>
              <a:rPr lang="en-US" err="1"/>
              <a:t>Titre</a:t>
            </a:r>
            <a:r>
              <a:rPr lang="en-US"/>
              <a:t> </a:t>
            </a:r>
            <a:r>
              <a:rPr lang="en-US" err="1"/>
              <a:t>ici</a:t>
            </a:r>
            <a:r>
              <a:rPr lang="en-US"/>
              <a:t>/Title here</a:t>
            </a:r>
          </a:p>
        </p:txBody>
      </p:sp>
      <p:sp>
        <p:nvSpPr>
          <p:cNvPr id="6" name="Slide Number Placeholder 5">
            <a:extLst>
              <a:ext uri="{FF2B5EF4-FFF2-40B4-BE49-F238E27FC236}">
                <a16:creationId xmlns:a16="http://schemas.microsoft.com/office/drawing/2014/main" id="{AAA8413E-0206-7647-AC9A-CB7CE1C46623}"/>
              </a:ext>
            </a:extLst>
          </p:cNvPr>
          <p:cNvSpPr>
            <a:spLocks noGrp="1"/>
          </p:cNvSpPr>
          <p:nvPr>
            <p:ph type="sldNum" sz="quarter" idx="12"/>
          </p:nvPr>
        </p:nvSpPr>
        <p:spPr>
          <a:xfrm>
            <a:off x="9650506" y="6333147"/>
            <a:ext cx="1582271" cy="365125"/>
          </a:xfrm>
          <a:prstGeom prst="rect">
            <a:avLst/>
          </a:prstGeom>
        </p:spPr>
        <p:txBody>
          <a:bodyPr/>
          <a:lstStyle>
            <a:lvl1pPr>
              <a:defRPr b="0" i="0">
                <a:latin typeface="+mn-lt"/>
              </a:defRPr>
            </a:lvl1pPr>
          </a:lstStyle>
          <a:p>
            <a:fld id="{CD9A65EA-4CFD-ED4B-B039-4E0B4BD66C34}" type="slidenum">
              <a:rPr lang="en-US" smtClean="0"/>
              <a:pPr/>
              <a:t>‹#›</a:t>
            </a:fld>
            <a:endParaRPr lang="en-US"/>
          </a:p>
        </p:txBody>
      </p:sp>
      <p:sp>
        <p:nvSpPr>
          <p:cNvPr id="7" name="Date Placeholder 3">
            <a:extLst>
              <a:ext uri="{FF2B5EF4-FFF2-40B4-BE49-F238E27FC236}">
                <a16:creationId xmlns:a16="http://schemas.microsoft.com/office/drawing/2014/main" id="{B9A461D2-C681-1246-A001-429F98379D36}"/>
              </a:ext>
            </a:extLst>
          </p:cNvPr>
          <p:cNvSpPr>
            <a:spLocks noGrp="1"/>
          </p:cNvSpPr>
          <p:nvPr>
            <p:ph type="dt" sz="half" idx="10"/>
          </p:nvPr>
        </p:nvSpPr>
        <p:spPr>
          <a:xfrm>
            <a:off x="4424085" y="6333147"/>
            <a:ext cx="1220716" cy="365125"/>
          </a:xfrm>
          <a:prstGeom prst="rect">
            <a:avLst/>
          </a:prstGeom>
        </p:spPr>
        <p:txBody>
          <a:bodyPr/>
          <a:lstStyle>
            <a:lvl1pPr>
              <a:defRPr b="0" i="0">
                <a:latin typeface="+mn-lt"/>
              </a:defRPr>
            </a:lvl1pPr>
          </a:lstStyle>
          <a:p>
            <a:fld id="{5067FBDB-8346-BE46-969C-55A52EB75536}" type="datetimeFigureOut">
              <a:rPr lang="en-US" smtClean="0"/>
              <a:pPr/>
              <a:t>9/12/2026</a:t>
            </a:fld>
            <a:endParaRPr lang="en-US"/>
          </a:p>
        </p:txBody>
      </p:sp>
      <p:sp>
        <p:nvSpPr>
          <p:cNvPr id="8" name="Footer Placeholder 4">
            <a:extLst>
              <a:ext uri="{FF2B5EF4-FFF2-40B4-BE49-F238E27FC236}">
                <a16:creationId xmlns:a16="http://schemas.microsoft.com/office/drawing/2014/main" id="{DA8781AA-1722-F742-9A1F-2F784DD10587}"/>
              </a:ext>
            </a:extLst>
          </p:cNvPr>
          <p:cNvSpPr>
            <a:spLocks noGrp="1"/>
          </p:cNvSpPr>
          <p:nvPr>
            <p:ph type="ftr" sz="quarter" idx="11"/>
          </p:nvPr>
        </p:nvSpPr>
        <p:spPr>
          <a:xfrm>
            <a:off x="5702401" y="6333148"/>
            <a:ext cx="3773295" cy="365125"/>
          </a:xfrm>
          <a:prstGeom prst="rect">
            <a:avLst/>
          </a:prstGeom>
        </p:spPr>
        <p:txBody>
          <a:bodyPr/>
          <a:lstStyle>
            <a:lvl1pPr>
              <a:defRPr b="0" i="0">
                <a:latin typeface="+mn-lt"/>
              </a:defRPr>
            </a:lvl1pPr>
          </a:lstStyle>
          <a:p>
            <a:endParaRPr lang="en-US"/>
          </a:p>
        </p:txBody>
      </p:sp>
    </p:spTree>
    <p:extLst>
      <p:ext uri="{BB962C8B-B14F-4D97-AF65-F5344CB8AC3E}">
        <p14:creationId xmlns:p14="http://schemas.microsoft.com/office/powerpoint/2010/main" val="9991699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General EN logo-01">
    <p:spTree>
      <p:nvGrpSpPr>
        <p:cNvPr id="1" name=""/>
        <p:cNvGrpSpPr/>
        <p:nvPr/>
      </p:nvGrpSpPr>
      <p:grpSpPr>
        <a:xfrm>
          <a:off x="0" y="0"/>
          <a:ext cx="0" cy="0"/>
          <a:chOff x="0" y="0"/>
          <a:chExt cx="0" cy="0"/>
        </a:xfrm>
      </p:grpSpPr>
      <p:pic>
        <p:nvPicPr>
          <p:cNvPr id="11" name="Picture 10" descr="Shape&#10;&#10;Description automatically generated with medium confidence">
            <a:extLst>
              <a:ext uri="{FF2B5EF4-FFF2-40B4-BE49-F238E27FC236}">
                <a16:creationId xmlns:a16="http://schemas.microsoft.com/office/drawing/2014/main" id="{C6E2D3BF-6E2F-D94E-A800-F40183AF9BBF}"/>
              </a:ext>
            </a:extLst>
          </p:cNvPr>
          <p:cNvPicPr>
            <a:picLocks noChangeAspect="1"/>
          </p:cNvPicPr>
          <p:nvPr userDrawn="1"/>
        </p:nvPicPr>
        <p:blipFill>
          <a:blip r:embed="rId2">
            <a:alphaModFix amt="60000"/>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79D90CB-1133-B540-AF59-6E06248296FF}"/>
              </a:ext>
            </a:extLst>
          </p:cNvPr>
          <p:cNvSpPr>
            <a:spLocks noGrp="1"/>
          </p:cNvSpPr>
          <p:nvPr>
            <p:ph type="title"/>
          </p:nvPr>
        </p:nvSpPr>
        <p:spPr/>
        <p:txBody>
          <a:bodyPr>
            <a:normAutofit/>
          </a:bodyPr>
          <a:lstStyle>
            <a:lvl1pPr>
              <a:defRPr sz="4000" b="0" i="0">
                <a:latin typeface="Calibri" panose="020F0502020204030204" pitchFamily="34" charset="0"/>
                <a:cs typeface="Calibri" panose="020F0502020204030204" pitchFamily="34" charset="0"/>
              </a:defRPr>
            </a:lvl1pPr>
          </a:lstStyle>
          <a:p>
            <a:r>
              <a:rPr lang="en-US"/>
              <a:t>Click to edit Master title style</a:t>
            </a:r>
          </a:p>
        </p:txBody>
      </p:sp>
      <p:sp>
        <p:nvSpPr>
          <p:cNvPr id="3" name="Date Placeholder 2">
            <a:extLst>
              <a:ext uri="{FF2B5EF4-FFF2-40B4-BE49-F238E27FC236}">
                <a16:creationId xmlns:a16="http://schemas.microsoft.com/office/drawing/2014/main" id="{3AE885F9-F4DA-0448-A97B-0477F93A87D2}"/>
              </a:ext>
            </a:extLst>
          </p:cNvPr>
          <p:cNvSpPr>
            <a:spLocks noGrp="1"/>
          </p:cNvSpPr>
          <p:nvPr>
            <p:ph type="dt" sz="half" idx="10"/>
          </p:nvPr>
        </p:nvSpPr>
        <p:spPr>
          <a:xfrm>
            <a:off x="838200" y="6356351"/>
            <a:ext cx="2743200" cy="365125"/>
          </a:xfrm>
          <a:prstGeom prst="rect">
            <a:avLst/>
          </a:prstGeom>
        </p:spPr>
        <p:txBody>
          <a:bodyPr/>
          <a:lstStyle/>
          <a:p>
            <a:fld id="{5067FBDB-8346-BE46-969C-55A52EB75536}" type="datetimeFigureOut">
              <a:rPr lang="en-US" smtClean="0"/>
              <a:t>9/12/2026</a:t>
            </a:fld>
            <a:endParaRPr lang="en-US"/>
          </a:p>
        </p:txBody>
      </p:sp>
      <p:sp>
        <p:nvSpPr>
          <p:cNvPr id="4" name="Footer Placeholder 3">
            <a:extLst>
              <a:ext uri="{FF2B5EF4-FFF2-40B4-BE49-F238E27FC236}">
                <a16:creationId xmlns:a16="http://schemas.microsoft.com/office/drawing/2014/main" id="{1C4DA030-5B34-7D4A-99A0-74696A34DB75}"/>
              </a:ext>
            </a:extLst>
          </p:cNvPr>
          <p:cNvSpPr>
            <a:spLocks noGrp="1"/>
          </p:cNvSpPr>
          <p:nvPr>
            <p:ph type="ftr" sz="quarter" idx="11"/>
          </p:nvPr>
        </p:nvSpPr>
        <p:spPr>
          <a:xfrm>
            <a:off x="4038600" y="6356351"/>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DB25A153-9B8F-8A42-B30D-2719877E45A0}"/>
              </a:ext>
            </a:extLst>
          </p:cNvPr>
          <p:cNvSpPr>
            <a:spLocks noGrp="1"/>
          </p:cNvSpPr>
          <p:nvPr>
            <p:ph type="sldNum" sz="quarter" idx="12"/>
          </p:nvPr>
        </p:nvSpPr>
        <p:spPr>
          <a:xfrm>
            <a:off x="8610600" y="6356351"/>
            <a:ext cx="2743200" cy="365125"/>
          </a:xfrm>
          <a:prstGeom prst="rect">
            <a:avLst/>
          </a:prstGeom>
        </p:spPr>
        <p:txBody>
          <a:bodyPr/>
          <a:lstStyle/>
          <a:p>
            <a:fld id="{CD9A65EA-4CFD-ED4B-B039-4E0B4BD66C34}" type="slidenum">
              <a:rPr lang="en-US" smtClean="0"/>
              <a:t>‹#›</a:t>
            </a:fld>
            <a:endParaRPr lang="en-US"/>
          </a:p>
        </p:txBody>
      </p:sp>
      <p:sp>
        <p:nvSpPr>
          <p:cNvPr id="8" name="Rectangle 7">
            <a:extLst>
              <a:ext uri="{FF2B5EF4-FFF2-40B4-BE49-F238E27FC236}">
                <a16:creationId xmlns:a16="http://schemas.microsoft.com/office/drawing/2014/main" id="{A9119055-9FDD-5C45-9C3F-446575803114}"/>
              </a:ext>
            </a:extLst>
          </p:cNvPr>
          <p:cNvSpPr/>
          <p:nvPr userDrawn="1"/>
        </p:nvSpPr>
        <p:spPr>
          <a:xfrm>
            <a:off x="0" y="5970493"/>
            <a:ext cx="12192000" cy="8875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pic>
        <p:nvPicPr>
          <p:cNvPr id="9" name="Picture 8" descr="Text&#10;&#10;Description automatically generated">
            <a:extLst>
              <a:ext uri="{FF2B5EF4-FFF2-40B4-BE49-F238E27FC236}">
                <a16:creationId xmlns:a16="http://schemas.microsoft.com/office/drawing/2014/main" id="{85D096C4-045F-C74C-9032-DA41FF56353A}"/>
              </a:ext>
            </a:extLst>
          </p:cNvPr>
          <p:cNvPicPr>
            <a:picLocks noChangeAspect="1"/>
          </p:cNvPicPr>
          <p:nvPr userDrawn="1"/>
        </p:nvPicPr>
        <p:blipFill>
          <a:blip r:embed="rId3"/>
          <a:stretch>
            <a:fillRect/>
          </a:stretch>
        </p:blipFill>
        <p:spPr>
          <a:xfrm>
            <a:off x="168564" y="6116927"/>
            <a:ext cx="3315855" cy="604548"/>
          </a:xfrm>
          <a:prstGeom prst="rect">
            <a:avLst/>
          </a:prstGeom>
        </p:spPr>
      </p:pic>
    </p:spTree>
    <p:extLst>
      <p:ext uri="{BB962C8B-B14F-4D97-AF65-F5344CB8AC3E}">
        <p14:creationId xmlns:p14="http://schemas.microsoft.com/office/powerpoint/2010/main" val="41987164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General FR logo-01">
    <p:spTree>
      <p:nvGrpSpPr>
        <p:cNvPr id="1" name=""/>
        <p:cNvGrpSpPr/>
        <p:nvPr/>
      </p:nvGrpSpPr>
      <p:grpSpPr>
        <a:xfrm>
          <a:off x="0" y="0"/>
          <a:ext cx="0" cy="0"/>
          <a:chOff x="0" y="0"/>
          <a:chExt cx="0" cy="0"/>
        </a:xfrm>
      </p:grpSpPr>
      <p:pic>
        <p:nvPicPr>
          <p:cNvPr id="11" name="Picture 10" descr="Shape&#10;&#10;Description automatically generated with medium confidence">
            <a:extLst>
              <a:ext uri="{FF2B5EF4-FFF2-40B4-BE49-F238E27FC236}">
                <a16:creationId xmlns:a16="http://schemas.microsoft.com/office/drawing/2014/main" id="{C6E2D3BF-6E2F-D94E-A800-F40183AF9BBF}"/>
              </a:ext>
            </a:extLst>
          </p:cNvPr>
          <p:cNvPicPr>
            <a:picLocks noChangeAspect="1"/>
          </p:cNvPicPr>
          <p:nvPr userDrawn="1"/>
        </p:nvPicPr>
        <p:blipFill>
          <a:blip r:embed="rId2">
            <a:alphaModFix amt="60000"/>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79D90CB-1133-B540-AF59-6E06248296FF}"/>
              </a:ext>
            </a:extLst>
          </p:cNvPr>
          <p:cNvSpPr>
            <a:spLocks noGrp="1"/>
          </p:cNvSpPr>
          <p:nvPr>
            <p:ph type="title" hasCustomPrompt="1"/>
          </p:nvPr>
        </p:nvSpPr>
        <p:spPr/>
        <p:txBody>
          <a:bodyPr>
            <a:normAutofit/>
          </a:bodyPr>
          <a:lstStyle>
            <a:lvl1pPr>
              <a:defRPr sz="4000" b="0" i="0">
                <a:latin typeface="Calibri" panose="020F0502020204030204" pitchFamily="34" charset="0"/>
                <a:cs typeface="Calibri" panose="020F0502020204030204" pitchFamily="34" charset="0"/>
              </a:defRPr>
            </a:lvl1pPr>
          </a:lstStyle>
          <a:p>
            <a:r>
              <a:rPr lang="en-US" err="1"/>
              <a:t>Titre</a:t>
            </a:r>
            <a:r>
              <a:rPr lang="en-US"/>
              <a:t> </a:t>
            </a:r>
            <a:r>
              <a:rPr lang="en-US" err="1"/>
              <a:t>ici</a:t>
            </a:r>
            <a:r>
              <a:rPr lang="en-US"/>
              <a:t>…</a:t>
            </a:r>
          </a:p>
        </p:txBody>
      </p:sp>
      <p:sp>
        <p:nvSpPr>
          <p:cNvPr id="3" name="Date Placeholder 2">
            <a:extLst>
              <a:ext uri="{FF2B5EF4-FFF2-40B4-BE49-F238E27FC236}">
                <a16:creationId xmlns:a16="http://schemas.microsoft.com/office/drawing/2014/main" id="{3AE885F9-F4DA-0448-A97B-0477F93A87D2}"/>
              </a:ext>
            </a:extLst>
          </p:cNvPr>
          <p:cNvSpPr>
            <a:spLocks noGrp="1"/>
          </p:cNvSpPr>
          <p:nvPr>
            <p:ph type="dt" sz="half" idx="10"/>
          </p:nvPr>
        </p:nvSpPr>
        <p:spPr>
          <a:xfrm>
            <a:off x="838200" y="6356351"/>
            <a:ext cx="2743200" cy="365125"/>
          </a:xfrm>
          <a:prstGeom prst="rect">
            <a:avLst/>
          </a:prstGeom>
        </p:spPr>
        <p:txBody>
          <a:bodyPr/>
          <a:lstStyle/>
          <a:p>
            <a:fld id="{5067FBDB-8346-BE46-969C-55A52EB75536}" type="datetimeFigureOut">
              <a:rPr lang="en-US" smtClean="0"/>
              <a:t>9/12/2026</a:t>
            </a:fld>
            <a:endParaRPr lang="en-US"/>
          </a:p>
        </p:txBody>
      </p:sp>
      <p:sp>
        <p:nvSpPr>
          <p:cNvPr id="4" name="Footer Placeholder 3">
            <a:extLst>
              <a:ext uri="{FF2B5EF4-FFF2-40B4-BE49-F238E27FC236}">
                <a16:creationId xmlns:a16="http://schemas.microsoft.com/office/drawing/2014/main" id="{1C4DA030-5B34-7D4A-99A0-74696A34DB75}"/>
              </a:ext>
            </a:extLst>
          </p:cNvPr>
          <p:cNvSpPr>
            <a:spLocks noGrp="1"/>
          </p:cNvSpPr>
          <p:nvPr>
            <p:ph type="ftr" sz="quarter" idx="11"/>
          </p:nvPr>
        </p:nvSpPr>
        <p:spPr>
          <a:xfrm>
            <a:off x="4038600" y="6356351"/>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DB25A153-9B8F-8A42-B30D-2719877E45A0}"/>
              </a:ext>
            </a:extLst>
          </p:cNvPr>
          <p:cNvSpPr>
            <a:spLocks noGrp="1"/>
          </p:cNvSpPr>
          <p:nvPr>
            <p:ph type="sldNum" sz="quarter" idx="12"/>
          </p:nvPr>
        </p:nvSpPr>
        <p:spPr>
          <a:xfrm>
            <a:off x="8610600" y="6356351"/>
            <a:ext cx="2743200" cy="365125"/>
          </a:xfrm>
          <a:prstGeom prst="rect">
            <a:avLst/>
          </a:prstGeom>
        </p:spPr>
        <p:txBody>
          <a:bodyPr/>
          <a:lstStyle/>
          <a:p>
            <a:fld id="{CD9A65EA-4CFD-ED4B-B039-4E0B4BD66C34}" type="slidenum">
              <a:rPr lang="en-US" smtClean="0"/>
              <a:t>‹#›</a:t>
            </a:fld>
            <a:endParaRPr lang="en-US"/>
          </a:p>
        </p:txBody>
      </p:sp>
      <p:sp>
        <p:nvSpPr>
          <p:cNvPr id="8" name="Rectangle 7">
            <a:extLst>
              <a:ext uri="{FF2B5EF4-FFF2-40B4-BE49-F238E27FC236}">
                <a16:creationId xmlns:a16="http://schemas.microsoft.com/office/drawing/2014/main" id="{A9119055-9FDD-5C45-9C3F-446575803114}"/>
              </a:ext>
            </a:extLst>
          </p:cNvPr>
          <p:cNvSpPr/>
          <p:nvPr userDrawn="1"/>
        </p:nvSpPr>
        <p:spPr>
          <a:xfrm>
            <a:off x="0" y="5970493"/>
            <a:ext cx="12192000" cy="8875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pic>
        <p:nvPicPr>
          <p:cNvPr id="12" name="Picture 11" descr="Graphical user interface, text&#10;&#10;Description automatically generated">
            <a:extLst>
              <a:ext uri="{FF2B5EF4-FFF2-40B4-BE49-F238E27FC236}">
                <a16:creationId xmlns:a16="http://schemas.microsoft.com/office/drawing/2014/main" id="{457EB68B-A085-0747-A377-4DC68B47211A}"/>
              </a:ext>
            </a:extLst>
          </p:cNvPr>
          <p:cNvPicPr>
            <a:picLocks noChangeAspect="1"/>
          </p:cNvPicPr>
          <p:nvPr userDrawn="1"/>
        </p:nvPicPr>
        <p:blipFill>
          <a:blip r:embed="rId3"/>
          <a:stretch>
            <a:fillRect/>
          </a:stretch>
        </p:blipFill>
        <p:spPr>
          <a:xfrm>
            <a:off x="168565" y="6116927"/>
            <a:ext cx="3313097" cy="598199"/>
          </a:xfrm>
          <a:prstGeom prst="rect">
            <a:avLst/>
          </a:prstGeom>
        </p:spPr>
      </p:pic>
    </p:spTree>
    <p:extLst>
      <p:ext uri="{BB962C8B-B14F-4D97-AF65-F5344CB8AC3E}">
        <p14:creationId xmlns:p14="http://schemas.microsoft.com/office/powerpoint/2010/main" val="20957626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Content/Titre-Contenu">
    <p:bg>
      <p:bgPr>
        <a:blipFill dpi="0" rotWithShape="1">
          <a:blip r:embed="rId2">
            <a:alphaModFix amt="60000"/>
            <a:lum/>
          </a:blip>
          <a:srcRect/>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C4C88A2-3517-1049-9054-9A48068110F9}"/>
              </a:ext>
            </a:extLst>
          </p:cNvPr>
          <p:cNvPicPr>
            <a:picLocks noChangeAspect="1"/>
          </p:cNvPicPr>
          <p:nvPr userDrawn="1"/>
        </p:nvPicPr>
        <p:blipFill>
          <a:blip r:embed="rId2"/>
          <a:stretch>
            <a:fillRect/>
          </a:stretch>
        </p:blipFill>
        <p:spPr>
          <a:xfrm rot="10800000" flipH="1">
            <a:off x="0" y="0"/>
            <a:ext cx="12192000" cy="6858000"/>
          </a:xfrm>
          <a:prstGeom prst="rect">
            <a:avLst/>
          </a:prstGeom>
        </p:spPr>
      </p:pic>
      <p:sp>
        <p:nvSpPr>
          <p:cNvPr id="11" name="Rectangle 10">
            <a:extLst>
              <a:ext uri="{FF2B5EF4-FFF2-40B4-BE49-F238E27FC236}">
                <a16:creationId xmlns:a16="http://schemas.microsoft.com/office/drawing/2014/main" id="{E49118AC-E778-EC43-AACB-952B88832F3D}"/>
              </a:ext>
            </a:extLst>
          </p:cNvPr>
          <p:cNvSpPr/>
          <p:nvPr userDrawn="1"/>
        </p:nvSpPr>
        <p:spPr>
          <a:xfrm>
            <a:off x="1" y="1550504"/>
            <a:ext cx="12192000" cy="53074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9D28CC0-18C6-EC40-9B13-B4EF19F5367A}"/>
              </a:ext>
            </a:extLst>
          </p:cNvPr>
          <p:cNvSpPr>
            <a:spLocks noGrp="1"/>
          </p:cNvSpPr>
          <p:nvPr>
            <p:ph type="title" hasCustomPrompt="1"/>
          </p:nvPr>
        </p:nvSpPr>
        <p:spPr>
          <a:xfrm>
            <a:off x="838200" y="365125"/>
            <a:ext cx="10515600" cy="897145"/>
          </a:xfrm>
        </p:spPr>
        <p:txBody>
          <a:bodyPr>
            <a:normAutofit/>
          </a:bodyPr>
          <a:lstStyle>
            <a:lvl1pPr algn="ctr">
              <a:defRPr sz="4000" b="1" i="0">
                <a:solidFill>
                  <a:schemeClr val="accent4"/>
                </a:solidFill>
                <a:latin typeface="Calibri" panose="020F0502020204030204" pitchFamily="34" charset="0"/>
                <a:cs typeface="Calibri" panose="020F0502020204030204" pitchFamily="34" charset="0"/>
              </a:defRPr>
            </a:lvl1pPr>
          </a:lstStyle>
          <a:p>
            <a:r>
              <a:rPr lang="en-US"/>
              <a:t>Title / </a:t>
            </a:r>
            <a:r>
              <a:rPr lang="en-US" err="1"/>
              <a:t>Titre</a:t>
            </a:r>
            <a:endParaRPr lang="en-US"/>
          </a:p>
        </p:txBody>
      </p:sp>
      <p:sp>
        <p:nvSpPr>
          <p:cNvPr id="3" name="Content Placeholder 2">
            <a:extLst>
              <a:ext uri="{FF2B5EF4-FFF2-40B4-BE49-F238E27FC236}">
                <a16:creationId xmlns:a16="http://schemas.microsoft.com/office/drawing/2014/main" id="{A9D53C61-33A2-3E4E-A6B5-5C8301828F7C}"/>
              </a:ext>
            </a:extLst>
          </p:cNvPr>
          <p:cNvSpPr>
            <a:spLocks noGrp="1"/>
          </p:cNvSpPr>
          <p:nvPr>
            <p:ph idx="1" hasCustomPrompt="1"/>
          </p:nvPr>
        </p:nvSpPr>
        <p:spPr>
          <a:xfrm>
            <a:off x="838201" y="1962725"/>
            <a:ext cx="5006008" cy="4288987"/>
          </a:xfrm>
        </p:spPr>
        <p:txBody>
          <a:bodyPr/>
          <a:lstStyle>
            <a:lvl1pPr marL="0" indent="0">
              <a:buFontTx/>
              <a:buNone/>
              <a:defRPr b="0" i="0">
                <a:solidFill>
                  <a:schemeClr val="bg1"/>
                </a:solidFill>
                <a:latin typeface="Calibri" panose="020F0502020204030204" pitchFamily="34" charset="0"/>
                <a:cs typeface="Calibri" panose="020F0502020204030204" pitchFamily="34" charset="0"/>
              </a:defRPr>
            </a:lvl1pPr>
            <a:lvl2pPr>
              <a:defRPr b="1" i="0">
                <a:latin typeface="Avenir LT Std 65 Medium" panose="020B0503020203020204" pitchFamily="34" charset="0"/>
              </a:defRPr>
            </a:lvl2pPr>
            <a:lvl3pPr>
              <a:defRPr b="0" i="0">
                <a:latin typeface="Avenir LT Std 55 Roman" panose="020B0503020203020204" pitchFamily="34" charset="0"/>
              </a:defRPr>
            </a:lvl3pPr>
            <a:lvl4pPr>
              <a:defRPr b="0" i="0">
                <a:latin typeface="Avenir LT Std 55 Roman" panose="020B0503020203020204" pitchFamily="34" charset="0"/>
              </a:defRPr>
            </a:lvl4pPr>
            <a:lvl5pPr>
              <a:defRPr b="0" i="0">
                <a:latin typeface="Avenir LT Std 45 Book" panose="020B0502020203020204" pitchFamily="34" charset="0"/>
              </a:defRPr>
            </a:lvl5pPr>
          </a:lstStyle>
          <a:p>
            <a:pPr lvl="0"/>
            <a:r>
              <a:rPr lang="en-US"/>
              <a:t>text / </a:t>
            </a:r>
            <a:r>
              <a:rPr lang="en-US" err="1"/>
              <a:t>texte</a:t>
            </a:r>
            <a:r>
              <a:rPr lang="en-US"/>
              <a:t> </a:t>
            </a:r>
            <a:r>
              <a:rPr lang="en-US" err="1"/>
              <a:t>ici</a:t>
            </a:r>
            <a:endParaRPr lang="en-US"/>
          </a:p>
        </p:txBody>
      </p:sp>
      <p:sp>
        <p:nvSpPr>
          <p:cNvPr id="6" name="Slide Number Placeholder 5">
            <a:extLst>
              <a:ext uri="{FF2B5EF4-FFF2-40B4-BE49-F238E27FC236}">
                <a16:creationId xmlns:a16="http://schemas.microsoft.com/office/drawing/2014/main" id="{AAA8413E-0206-7647-AC9A-CB7CE1C46623}"/>
              </a:ext>
            </a:extLst>
          </p:cNvPr>
          <p:cNvSpPr>
            <a:spLocks noGrp="1"/>
          </p:cNvSpPr>
          <p:nvPr>
            <p:ph type="sldNum" sz="quarter" idx="12"/>
          </p:nvPr>
        </p:nvSpPr>
        <p:spPr>
          <a:xfrm>
            <a:off x="10336304" y="6333146"/>
            <a:ext cx="1582271" cy="365125"/>
          </a:xfrm>
          <a:prstGeom prst="rect">
            <a:avLst/>
          </a:prstGeom>
        </p:spPr>
        <p:txBody>
          <a:bodyPr/>
          <a:lstStyle>
            <a:lvl1pPr>
              <a:defRPr b="0" i="0">
                <a:solidFill>
                  <a:schemeClr val="accent3"/>
                </a:solidFill>
                <a:latin typeface="+mn-lt"/>
              </a:defRPr>
            </a:lvl1pPr>
          </a:lstStyle>
          <a:p>
            <a:fld id="{CD9A65EA-4CFD-ED4B-B039-4E0B4BD66C34}" type="slidenum">
              <a:rPr lang="en-US" smtClean="0"/>
              <a:pPr/>
              <a:t>‹#›</a:t>
            </a:fld>
            <a:endParaRPr lang="en-US"/>
          </a:p>
        </p:txBody>
      </p:sp>
      <p:sp>
        <p:nvSpPr>
          <p:cNvPr id="12" name="Content Placeholder 2">
            <a:extLst>
              <a:ext uri="{FF2B5EF4-FFF2-40B4-BE49-F238E27FC236}">
                <a16:creationId xmlns:a16="http://schemas.microsoft.com/office/drawing/2014/main" id="{FE90B0D3-BAC4-224C-9A20-BCF3ED04953D}"/>
              </a:ext>
            </a:extLst>
          </p:cNvPr>
          <p:cNvSpPr>
            <a:spLocks noGrp="1"/>
          </p:cNvSpPr>
          <p:nvPr>
            <p:ph idx="13" hasCustomPrompt="1"/>
          </p:nvPr>
        </p:nvSpPr>
        <p:spPr>
          <a:xfrm>
            <a:off x="6452349" y="1962726"/>
            <a:ext cx="5006008" cy="4288986"/>
          </a:xfrm>
        </p:spPr>
        <p:txBody>
          <a:bodyPr/>
          <a:lstStyle>
            <a:lvl1pPr marL="0" indent="0">
              <a:buFontTx/>
              <a:buNone/>
              <a:defRPr b="0" i="0">
                <a:solidFill>
                  <a:schemeClr val="bg1"/>
                </a:solidFill>
                <a:latin typeface="Calibri" panose="020F0502020204030204" pitchFamily="34" charset="0"/>
                <a:cs typeface="Calibri" panose="020F0502020204030204" pitchFamily="34" charset="0"/>
              </a:defRPr>
            </a:lvl1pPr>
            <a:lvl2pPr>
              <a:defRPr b="1" i="0">
                <a:latin typeface="Avenir LT Std 65 Medium" panose="020B0503020203020204" pitchFamily="34" charset="0"/>
              </a:defRPr>
            </a:lvl2pPr>
            <a:lvl3pPr>
              <a:defRPr b="0" i="0">
                <a:latin typeface="Avenir LT Std 55 Roman" panose="020B0503020203020204" pitchFamily="34" charset="0"/>
              </a:defRPr>
            </a:lvl3pPr>
            <a:lvl4pPr>
              <a:defRPr b="0" i="0">
                <a:latin typeface="Avenir LT Std 55 Roman" panose="020B0503020203020204" pitchFamily="34" charset="0"/>
              </a:defRPr>
            </a:lvl4pPr>
            <a:lvl5pPr>
              <a:defRPr b="0" i="0">
                <a:latin typeface="Avenir LT Std 45 Book" panose="020B0502020203020204" pitchFamily="34" charset="0"/>
              </a:defRPr>
            </a:lvl5pPr>
          </a:lstStyle>
          <a:p>
            <a:pPr lvl="0"/>
            <a:r>
              <a:rPr lang="en-US"/>
              <a:t>text / </a:t>
            </a:r>
            <a:r>
              <a:rPr lang="en-US" err="1"/>
              <a:t>texte</a:t>
            </a:r>
            <a:r>
              <a:rPr lang="en-US"/>
              <a:t> </a:t>
            </a:r>
            <a:r>
              <a:rPr lang="en-US" err="1"/>
              <a:t>ici</a:t>
            </a:r>
            <a:endParaRPr lang="en-US"/>
          </a:p>
        </p:txBody>
      </p:sp>
      <p:cxnSp>
        <p:nvCxnSpPr>
          <p:cNvPr id="5" name="Straight Connector 4">
            <a:extLst>
              <a:ext uri="{FF2B5EF4-FFF2-40B4-BE49-F238E27FC236}">
                <a16:creationId xmlns:a16="http://schemas.microsoft.com/office/drawing/2014/main" id="{FF2C11E4-F049-4144-9210-65EC37B6F07F}"/>
              </a:ext>
            </a:extLst>
          </p:cNvPr>
          <p:cNvCxnSpPr>
            <a:cxnSpLocks/>
          </p:cNvCxnSpPr>
          <p:nvPr userDrawn="1"/>
        </p:nvCxnSpPr>
        <p:spPr>
          <a:xfrm>
            <a:off x="385354" y="1550504"/>
            <a:ext cx="11384280" cy="0"/>
          </a:xfrm>
          <a:prstGeom prst="line">
            <a:avLst/>
          </a:prstGeom>
          <a:ln w="50800" cap="rnd">
            <a:solidFill>
              <a:srgbClr val="C00000"/>
            </a:solidFill>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774723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Content/Titre-Contenu">
    <p:bg>
      <p:bgPr>
        <a:blipFill dpi="0" rotWithShape="1">
          <a:blip r:embed="rId2">
            <a:alphaModFix amt="60000"/>
            <a:lum/>
          </a:blip>
          <a:srcRect/>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C4C88A2-3517-1049-9054-9A48068110F9}"/>
              </a:ext>
            </a:extLst>
          </p:cNvPr>
          <p:cNvPicPr>
            <a:picLocks noChangeAspect="1"/>
          </p:cNvPicPr>
          <p:nvPr userDrawn="1"/>
        </p:nvPicPr>
        <p:blipFill>
          <a:blip r:embed="rId2"/>
          <a:stretch>
            <a:fillRect/>
          </a:stretch>
        </p:blipFill>
        <p:spPr>
          <a:xfrm rot="10800000" flipH="1">
            <a:off x="0" y="0"/>
            <a:ext cx="12192000" cy="6858000"/>
          </a:xfrm>
          <a:prstGeom prst="rect">
            <a:avLst/>
          </a:prstGeom>
        </p:spPr>
      </p:pic>
      <p:sp>
        <p:nvSpPr>
          <p:cNvPr id="11" name="Rectangle 10">
            <a:extLst>
              <a:ext uri="{FF2B5EF4-FFF2-40B4-BE49-F238E27FC236}">
                <a16:creationId xmlns:a16="http://schemas.microsoft.com/office/drawing/2014/main" id="{E49118AC-E778-EC43-AACB-952B88832F3D}"/>
              </a:ext>
            </a:extLst>
          </p:cNvPr>
          <p:cNvSpPr/>
          <p:nvPr userDrawn="1"/>
        </p:nvSpPr>
        <p:spPr>
          <a:xfrm>
            <a:off x="1" y="1550504"/>
            <a:ext cx="12192000" cy="530749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9D28CC0-18C6-EC40-9B13-B4EF19F5367A}"/>
              </a:ext>
            </a:extLst>
          </p:cNvPr>
          <p:cNvSpPr>
            <a:spLocks noGrp="1"/>
          </p:cNvSpPr>
          <p:nvPr>
            <p:ph type="title" hasCustomPrompt="1"/>
          </p:nvPr>
        </p:nvSpPr>
        <p:spPr>
          <a:xfrm>
            <a:off x="838200" y="365125"/>
            <a:ext cx="10515600" cy="897145"/>
          </a:xfrm>
        </p:spPr>
        <p:txBody>
          <a:bodyPr>
            <a:normAutofit/>
          </a:bodyPr>
          <a:lstStyle>
            <a:lvl1pPr algn="ctr">
              <a:defRPr sz="4000" b="1" i="0">
                <a:solidFill>
                  <a:schemeClr val="accent5"/>
                </a:solidFill>
                <a:latin typeface="Calibri" panose="020F0502020204030204" pitchFamily="34" charset="0"/>
                <a:cs typeface="Calibri" panose="020F0502020204030204" pitchFamily="34" charset="0"/>
              </a:defRPr>
            </a:lvl1pPr>
          </a:lstStyle>
          <a:p>
            <a:r>
              <a:rPr lang="en-US"/>
              <a:t>Title / </a:t>
            </a:r>
            <a:r>
              <a:rPr lang="en-US" err="1"/>
              <a:t>Titre</a:t>
            </a:r>
            <a:endParaRPr lang="en-US"/>
          </a:p>
        </p:txBody>
      </p:sp>
      <p:sp>
        <p:nvSpPr>
          <p:cNvPr id="3" name="Content Placeholder 2">
            <a:extLst>
              <a:ext uri="{FF2B5EF4-FFF2-40B4-BE49-F238E27FC236}">
                <a16:creationId xmlns:a16="http://schemas.microsoft.com/office/drawing/2014/main" id="{A9D53C61-33A2-3E4E-A6B5-5C8301828F7C}"/>
              </a:ext>
            </a:extLst>
          </p:cNvPr>
          <p:cNvSpPr>
            <a:spLocks noGrp="1"/>
          </p:cNvSpPr>
          <p:nvPr>
            <p:ph idx="1" hasCustomPrompt="1"/>
          </p:nvPr>
        </p:nvSpPr>
        <p:spPr>
          <a:xfrm>
            <a:off x="838200" y="1962725"/>
            <a:ext cx="10515599" cy="4288987"/>
          </a:xfrm>
        </p:spPr>
        <p:txBody>
          <a:bodyPr/>
          <a:lstStyle>
            <a:lvl1pPr marL="0" indent="0">
              <a:buFontTx/>
              <a:buNone/>
              <a:defRPr b="0" i="0">
                <a:solidFill>
                  <a:schemeClr val="accent5"/>
                </a:solidFill>
                <a:latin typeface="Calibri" panose="020F0502020204030204" pitchFamily="34" charset="0"/>
                <a:cs typeface="Calibri" panose="020F0502020204030204" pitchFamily="34" charset="0"/>
              </a:defRPr>
            </a:lvl1pPr>
            <a:lvl2pPr>
              <a:defRPr b="1" i="0">
                <a:latin typeface="Avenir LT Std 65 Medium" panose="020B0503020203020204" pitchFamily="34" charset="0"/>
              </a:defRPr>
            </a:lvl2pPr>
            <a:lvl3pPr>
              <a:defRPr b="0" i="0">
                <a:latin typeface="Avenir LT Std 55 Roman" panose="020B0503020203020204" pitchFamily="34" charset="0"/>
              </a:defRPr>
            </a:lvl3pPr>
            <a:lvl4pPr>
              <a:defRPr b="0" i="0">
                <a:latin typeface="Avenir LT Std 55 Roman" panose="020B0503020203020204" pitchFamily="34" charset="0"/>
              </a:defRPr>
            </a:lvl4pPr>
            <a:lvl5pPr>
              <a:defRPr b="0" i="0">
                <a:latin typeface="Avenir LT Std 45 Book" panose="020B0502020203020204" pitchFamily="34" charset="0"/>
              </a:defRPr>
            </a:lvl5pPr>
          </a:lstStyle>
          <a:p>
            <a:pPr lvl="0"/>
            <a:r>
              <a:rPr lang="en-US"/>
              <a:t>Texte </a:t>
            </a:r>
            <a:r>
              <a:rPr lang="en-US" err="1"/>
              <a:t>ici</a:t>
            </a:r>
            <a:r>
              <a:rPr lang="en-US"/>
              <a:t> / Text here</a:t>
            </a:r>
          </a:p>
        </p:txBody>
      </p:sp>
      <p:sp>
        <p:nvSpPr>
          <p:cNvPr id="6" name="Slide Number Placeholder 5">
            <a:extLst>
              <a:ext uri="{FF2B5EF4-FFF2-40B4-BE49-F238E27FC236}">
                <a16:creationId xmlns:a16="http://schemas.microsoft.com/office/drawing/2014/main" id="{AAA8413E-0206-7647-AC9A-CB7CE1C46623}"/>
              </a:ext>
            </a:extLst>
          </p:cNvPr>
          <p:cNvSpPr>
            <a:spLocks noGrp="1"/>
          </p:cNvSpPr>
          <p:nvPr>
            <p:ph type="sldNum" sz="quarter" idx="12"/>
          </p:nvPr>
        </p:nvSpPr>
        <p:spPr>
          <a:xfrm>
            <a:off x="10336304" y="6333146"/>
            <a:ext cx="1582271" cy="365125"/>
          </a:xfrm>
          <a:prstGeom prst="rect">
            <a:avLst/>
          </a:prstGeom>
        </p:spPr>
        <p:txBody>
          <a:bodyPr/>
          <a:lstStyle>
            <a:lvl1pPr>
              <a:defRPr b="0" i="0">
                <a:solidFill>
                  <a:schemeClr val="accent3"/>
                </a:solidFill>
                <a:latin typeface="+mn-lt"/>
              </a:defRPr>
            </a:lvl1pPr>
          </a:lstStyle>
          <a:p>
            <a:fld id="{CD9A65EA-4CFD-ED4B-B039-4E0B4BD66C34}" type="slidenum">
              <a:rPr lang="en-US" smtClean="0"/>
              <a:pPr/>
              <a:t>‹#›</a:t>
            </a:fld>
            <a:endParaRPr lang="en-US"/>
          </a:p>
        </p:txBody>
      </p:sp>
      <p:cxnSp>
        <p:nvCxnSpPr>
          <p:cNvPr id="5" name="Straight Connector 4">
            <a:extLst>
              <a:ext uri="{FF2B5EF4-FFF2-40B4-BE49-F238E27FC236}">
                <a16:creationId xmlns:a16="http://schemas.microsoft.com/office/drawing/2014/main" id="{FF2C11E4-F049-4144-9210-65EC37B6F07F}"/>
              </a:ext>
            </a:extLst>
          </p:cNvPr>
          <p:cNvCxnSpPr>
            <a:cxnSpLocks/>
          </p:cNvCxnSpPr>
          <p:nvPr userDrawn="1"/>
        </p:nvCxnSpPr>
        <p:spPr>
          <a:xfrm>
            <a:off x="385354" y="1550504"/>
            <a:ext cx="11384280" cy="0"/>
          </a:xfrm>
          <a:prstGeom prst="line">
            <a:avLst/>
          </a:prstGeom>
          <a:ln w="50800" cap="rnd">
            <a:solidFill>
              <a:schemeClr val="accent6"/>
            </a:solidFill>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26318926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itle-Content/Titre-Contenu">
    <p:bg>
      <p:bgPr>
        <a:blipFill dpi="0" rotWithShape="1">
          <a:blip r:embed="rId2">
            <a:alphaModFix amt="60000"/>
            <a:lum/>
          </a:blip>
          <a:srcRect/>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C4C88A2-3517-1049-9054-9A48068110F9}"/>
              </a:ext>
            </a:extLst>
          </p:cNvPr>
          <p:cNvPicPr>
            <a:picLocks noChangeAspect="1"/>
          </p:cNvPicPr>
          <p:nvPr userDrawn="1"/>
        </p:nvPicPr>
        <p:blipFill>
          <a:blip r:embed="rId2">
            <a:alphaModFix amt="12000"/>
          </a:blip>
          <a:stretch>
            <a:fillRect/>
          </a:stretch>
        </p:blipFill>
        <p:spPr>
          <a:xfrm rot="10800000" flipH="1" flipV="1">
            <a:off x="0" y="0"/>
            <a:ext cx="12192000" cy="6858000"/>
          </a:xfrm>
          <a:prstGeom prst="rect">
            <a:avLst/>
          </a:prstGeom>
        </p:spPr>
      </p:pic>
      <p:sp>
        <p:nvSpPr>
          <p:cNvPr id="11" name="Rectangle 10">
            <a:extLst>
              <a:ext uri="{FF2B5EF4-FFF2-40B4-BE49-F238E27FC236}">
                <a16:creationId xmlns:a16="http://schemas.microsoft.com/office/drawing/2014/main" id="{E49118AC-E778-EC43-AACB-952B88832F3D}"/>
              </a:ext>
            </a:extLst>
          </p:cNvPr>
          <p:cNvSpPr/>
          <p:nvPr userDrawn="1"/>
        </p:nvSpPr>
        <p:spPr>
          <a:xfrm>
            <a:off x="1" y="0"/>
            <a:ext cx="12192000" cy="155050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9D28CC0-18C6-EC40-9B13-B4EF19F5367A}"/>
              </a:ext>
            </a:extLst>
          </p:cNvPr>
          <p:cNvSpPr>
            <a:spLocks noGrp="1"/>
          </p:cNvSpPr>
          <p:nvPr>
            <p:ph type="title" hasCustomPrompt="1"/>
          </p:nvPr>
        </p:nvSpPr>
        <p:spPr>
          <a:xfrm>
            <a:off x="838200" y="365125"/>
            <a:ext cx="10515600" cy="897145"/>
          </a:xfrm>
        </p:spPr>
        <p:txBody>
          <a:bodyPr>
            <a:normAutofit/>
          </a:bodyPr>
          <a:lstStyle>
            <a:lvl1pPr algn="ctr">
              <a:defRPr sz="4000" b="1" i="0">
                <a:solidFill>
                  <a:schemeClr val="bg1"/>
                </a:solidFill>
                <a:latin typeface="Calibri" panose="020F0502020204030204" pitchFamily="34" charset="0"/>
                <a:cs typeface="Calibri" panose="020F0502020204030204" pitchFamily="34" charset="0"/>
              </a:defRPr>
            </a:lvl1pPr>
          </a:lstStyle>
          <a:p>
            <a:r>
              <a:rPr lang="en-US"/>
              <a:t>Title / </a:t>
            </a:r>
            <a:r>
              <a:rPr lang="en-US" err="1"/>
              <a:t>Titre</a:t>
            </a:r>
            <a:endParaRPr lang="en-US"/>
          </a:p>
        </p:txBody>
      </p:sp>
      <p:sp>
        <p:nvSpPr>
          <p:cNvPr id="3" name="Content Placeholder 2">
            <a:extLst>
              <a:ext uri="{FF2B5EF4-FFF2-40B4-BE49-F238E27FC236}">
                <a16:creationId xmlns:a16="http://schemas.microsoft.com/office/drawing/2014/main" id="{A9D53C61-33A2-3E4E-A6B5-5C8301828F7C}"/>
              </a:ext>
            </a:extLst>
          </p:cNvPr>
          <p:cNvSpPr>
            <a:spLocks noGrp="1"/>
          </p:cNvSpPr>
          <p:nvPr>
            <p:ph idx="1" hasCustomPrompt="1"/>
          </p:nvPr>
        </p:nvSpPr>
        <p:spPr>
          <a:xfrm>
            <a:off x="838200" y="1962725"/>
            <a:ext cx="5257799" cy="4288987"/>
          </a:xfrm>
        </p:spPr>
        <p:txBody>
          <a:bodyPr/>
          <a:lstStyle>
            <a:lvl1pPr marL="0" indent="0">
              <a:buFontTx/>
              <a:buNone/>
              <a:defRPr b="0" i="0">
                <a:solidFill>
                  <a:schemeClr val="accent5"/>
                </a:solidFill>
                <a:latin typeface="Calibri" panose="020F0502020204030204" pitchFamily="34" charset="0"/>
                <a:cs typeface="Calibri" panose="020F0502020204030204" pitchFamily="34" charset="0"/>
              </a:defRPr>
            </a:lvl1pPr>
            <a:lvl2pPr>
              <a:defRPr b="1" i="0">
                <a:latin typeface="Avenir LT Std 65 Medium" panose="020B0503020203020204" pitchFamily="34" charset="0"/>
              </a:defRPr>
            </a:lvl2pPr>
            <a:lvl3pPr>
              <a:defRPr b="0" i="0">
                <a:latin typeface="Avenir LT Std 55 Roman" panose="020B0503020203020204" pitchFamily="34" charset="0"/>
              </a:defRPr>
            </a:lvl3pPr>
            <a:lvl4pPr>
              <a:defRPr b="0" i="0">
                <a:latin typeface="Avenir LT Std 55 Roman" panose="020B0503020203020204" pitchFamily="34" charset="0"/>
              </a:defRPr>
            </a:lvl4pPr>
            <a:lvl5pPr>
              <a:defRPr b="0" i="0">
                <a:latin typeface="Avenir LT Std 45 Book" panose="020B0502020203020204" pitchFamily="34" charset="0"/>
              </a:defRPr>
            </a:lvl5pPr>
          </a:lstStyle>
          <a:p>
            <a:pPr lvl="0"/>
            <a:r>
              <a:rPr lang="en-US"/>
              <a:t>Texte / Text</a:t>
            </a:r>
          </a:p>
        </p:txBody>
      </p:sp>
      <p:sp>
        <p:nvSpPr>
          <p:cNvPr id="6" name="Slide Number Placeholder 5">
            <a:extLst>
              <a:ext uri="{FF2B5EF4-FFF2-40B4-BE49-F238E27FC236}">
                <a16:creationId xmlns:a16="http://schemas.microsoft.com/office/drawing/2014/main" id="{AAA8413E-0206-7647-AC9A-CB7CE1C46623}"/>
              </a:ext>
            </a:extLst>
          </p:cNvPr>
          <p:cNvSpPr>
            <a:spLocks noGrp="1"/>
          </p:cNvSpPr>
          <p:nvPr>
            <p:ph type="sldNum" sz="quarter" idx="12"/>
          </p:nvPr>
        </p:nvSpPr>
        <p:spPr>
          <a:xfrm>
            <a:off x="10336304" y="6333146"/>
            <a:ext cx="1582271" cy="365125"/>
          </a:xfrm>
          <a:prstGeom prst="rect">
            <a:avLst/>
          </a:prstGeom>
        </p:spPr>
        <p:txBody>
          <a:bodyPr/>
          <a:lstStyle>
            <a:lvl1pPr>
              <a:defRPr b="0" i="0">
                <a:solidFill>
                  <a:schemeClr val="accent3"/>
                </a:solidFill>
                <a:latin typeface="+mn-lt"/>
              </a:defRPr>
            </a:lvl1pPr>
          </a:lstStyle>
          <a:p>
            <a:fld id="{CD9A65EA-4CFD-ED4B-B039-4E0B4BD66C34}" type="slidenum">
              <a:rPr lang="en-US" smtClean="0"/>
              <a:pPr/>
              <a:t>‹#›</a:t>
            </a:fld>
            <a:endParaRPr lang="en-US"/>
          </a:p>
        </p:txBody>
      </p:sp>
      <p:sp>
        <p:nvSpPr>
          <p:cNvPr id="12" name="Content Placeholder 2">
            <a:extLst>
              <a:ext uri="{FF2B5EF4-FFF2-40B4-BE49-F238E27FC236}">
                <a16:creationId xmlns:a16="http://schemas.microsoft.com/office/drawing/2014/main" id="{FE90B0D3-BAC4-224C-9A20-BCF3ED04953D}"/>
              </a:ext>
            </a:extLst>
          </p:cNvPr>
          <p:cNvSpPr>
            <a:spLocks noGrp="1"/>
          </p:cNvSpPr>
          <p:nvPr>
            <p:ph idx="13" hasCustomPrompt="1"/>
          </p:nvPr>
        </p:nvSpPr>
        <p:spPr>
          <a:xfrm>
            <a:off x="6452349" y="1962726"/>
            <a:ext cx="5037286" cy="4288986"/>
          </a:xfrm>
        </p:spPr>
        <p:txBody>
          <a:bodyPr/>
          <a:lstStyle>
            <a:lvl1pPr marL="0" indent="0">
              <a:buFontTx/>
              <a:buNone/>
              <a:defRPr b="0" i="0">
                <a:solidFill>
                  <a:schemeClr val="accent5"/>
                </a:solidFill>
                <a:latin typeface="Calibri" panose="020F0502020204030204" pitchFamily="34" charset="0"/>
                <a:cs typeface="Calibri" panose="020F0502020204030204" pitchFamily="34" charset="0"/>
              </a:defRPr>
            </a:lvl1pPr>
            <a:lvl2pPr>
              <a:defRPr b="1" i="0">
                <a:latin typeface="Avenir LT Std 65 Medium" panose="020B0503020203020204" pitchFamily="34" charset="0"/>
              </a:defRPr>
            </a:lvl2pPr>
            <a:lvl3pPr>
              <a:defRPr b="0" i="0">
                <a:latin typeface="Avenir LT Std 55 Roman" panose="020B0503020203020204" pitchFamily="34" charset="0"/>
              </a:defRPr>
            </a:lvl3pPr>
            <a:lvl4pPr>
              <a:defRPr b="0" i="0">
                <a:latin typeface="Avenir LT Std 55 Roman" panose="020B0503020203020204" pitchFamily="34" charset="0"/>
              </a:defRPr>
            </a:lvl4pPr>
            <a:lvl5pPr>
              <a:defRPr b="0" i="0">
                <a:latin typeface="Avenir LT Std 45 Book" panose="020B0502020203020204" pitchFamily="34" charset="0"/>
              </a:defRPr>
            </a:lvl5pPr>
          </a:lstStyle>
          <a:p>
            <a:pPr lvl="0"/>
            <a:r>
              <a:rPr lang="en-US"/>
              <a:t>Texte / Text</a:t>
            </a:r>
          </a:p>
        </p:txBody>
      </p:sp>
      <p:cxnSp>
        <p:nvCxnSpPr>
          <p:cNvPr id="5" name="Straight Connector 4">
            <a:extLst>
              <a:ext uri="{FF2B5EF4-FFF2-40B4-BE49-F238E27FC236}">
                <a16:creationId xmlns:a16="http://schemas.microsoft.com/office/drawing/2014/main" id="{FF2C11E4-F049-4144-9210-65EC37B6F07F}"/>
              </a:ext>
            </a:extLst>
          </p:cNvPr>
          <p:cNvCxnSpPr>
            <a:cxnSpLocks/>
          </p:cNvCxnSpPr>
          <p:nvPr userDrawn="1"/>
        </p:nvCxnSpPr>
        <p:spPr>
          <a:xfrm>
            <a:off x="385354" y="1550504"/>
            <a:ext cx="11384280" cy="0"/>
          </a:xfrm>
          <a:prstGeom prst="line">
            <a:avLst/>
          </a:prstGeom>
          <a:ln w="50800" cap="rnd">
            <a:solidFill>
              <a:schemeClr val="accent4"/>
            </a:solidFill>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9530641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Side by side/Cote a cot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42FDE12-B179-544E-9239-6B8FE23A1D2A}"/>
              </a:ext>
            </a:extLst>
          </p:cNvPr>
          <p:cNvSpPr/>
          <p:nvPr userDrawn="1"/>
        </p:nvSpPr>
        <p:spPr>
          <a:xfrm>
            <a:off x="1" y="0"/>
            <a:ext cx="492833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243587-1418-F841-BD91-5BF556E83E00}"/>
              </a:ext>
            </a:extLst>
          </p:cNvPr>
          <p:cNvSpPr>
            <a:spLocks noGrp="1"/>
          </p:cNvSpPr>
          <p:nvPr>
            <p:ph type="title" hasCustomPrompt="1"/>
          </p:nvPr>
        </p:nvSpPr>
        <p:spPr>
          <a:xfrm>
            <a:off x="836026" y="1051559"/>
            <a:ext cx="3184645" cy="4865915"/>
          </a:xfrm>
        </p:spPr>
        <p:txBody>
          <a:bodyPr anchor="t">
            <a:normAutofit/>
          </a:bodyPr>
          <a:lstStyle>
            <a:lvl1pPr>
              <a:defRPr sz="4000" b="1" i="0">
                <a:solidFill>
                  <a:schemeClr val="bg1"/>
                </a:solidFill>
                <a:latin typeface="Calibri" panose="020F0502020204030204" pitchFamily="34" charset="0"/>
                <a:cs typeface="Calibri" panose="020F0502020204030204" pitchFamily="34" charset="0"/>
              </a:defRPr>
            </a:lvl1pPr>
          </a:lstStyle>
          <a:p>
            <a:r>
              <a:rPr lang="en-US"/>
              <a:t>Texte / Text</a:t>
            </a:r>
          </a:p>
        </p:txBody>
      </p:sp>
      <p:cxnSp>
        <p:nvCxnSpPr>
          <p:cNvPr id="4" name="Straight Connector 3">
            <a:extLst>
              <a:ext uri="{FF2B5EF4-FFF2-40B4-BE49-F238E27FC236}">
                <a16:creationId xmlns:a16="http://schemas.microsoft.com/office/drawing/2014/main" id="{14CF170F-0CE7-1D48-9890-52491382CBA8}"/>
              </a:ext>
            </a:extLst>
          </p:cNvPr>
          <p:cNvCxnSpPr>
            <a:cxnSpLocks/>
          </p:cNvCxnSpPr>
          <p:nvPr userDrawn="1"/>
        </p:nvCxnSpPr>
        <p:spPr>
          <a:xfrm>
            <a:off x="4928340" y="445413"/>
            <a:ext cx="0" cy="5967173"/>
          </a:xfrm>
          <a:prstGeom prst="line">
            <a:avLst/>
          </a:prstGeom>
          <a:ln w="50800" cap="rnd">
            <a:solidFill>
              <a:schemeClr val="accent5"/>
            </a:solidFill>
          </a:ln>
        </p:spPr>
        <p:style>
          <a:lnRef idx="3">
            <a:schemeClr val="accent4"/>
          </a:lnRef>
          <a:fillRef idx="0">
            <a:schemeClr val="accent4"/>
          </a:fillRef>
          <a:effectRef idx="2">
            <a:schemeClr val="accent4"/>
          </a:effectRef>
          <a:fontRef idx="minor">
            <a:schemeClr val="tx1"/>
          </a:fontRef>
        </p:style>
      </p:cxnSp>
      <p:sp>
        <p:nvSpPr>
          <p:cNvPr id="3" name="Content Placeholder 2">
            <a:extLst>
              <a:ext uri="{FF2B5EF4-FFF2-40B4-BE49-F238E27FC236}">
                <a16:creationId xmlns:a16="http://schemas.microsoft.com/office/drawing/2014/main" id="{3D21DAB1-5BE0-435B-771A-DB68AF7DD3D7}"/>
              </a:ext>
            </a:extLst>
          </p:cNvPr>
          <p:cNvSpPr>
            <a:spLocks noGrp="1"/>
          </p:cNvSpPr>
          <p:nvPr>
            <p:ph idx="1" hasCustomPrompt="1"/>
          </p:nvPr>
        </p:nvSpPr>
        <p:spPr>
          <a:xfrm>
            <a:off x="5764364" y="1051559"/>
            <a:ext cx="5665631" cy="5361027"/>
          </a:xfrm>
        </p:spPr>
        <p:txBody>
          <a:bodyPr/>
          <a:lstStyle>
            <a:lvl1pPr marL="0" indent="0">
              <a:buFontTx/>
              <a:buNone/>
              <a:defRPr b="0" i="0">
                <a:solidFill>
                  <a:schemeClr val="bg2">
                    <a:lumMod val="25000"/>
                  </a:schemeClr>
                </a:solidFill>
                <a:latin typeface="Calibri" panose="020F0502020204030204" pitchFamily="34" charset="0"/>
                <a:cs typeface="Calibri" panose="020F0502020204030204" pitchFamily="34" charset="0"/>
              </a:defRPr>
            </a:lvl1pPr>
            <a:lvl2pPr>
              <a:defRPr b="1" i="0">
                <a:latin typeface="Avenir LT Std 65 Medium" panose="020B0503020203020204" pitchFamily="34" charset="0"/>
              </a:defRPr>
            </a:lvl2pPr>
            <a:lvl3pPr>
              <a:defRPr b="0" i="0">
                <a:latin typeface="Avenir LT Std 55 Roman" panose="020B0503020203020204" pitchFamily="34" charset="0"/>
              </a:defRPr>
            </a:lvl3pPr>
            <a:lvl4pPr>
              <a:defRPr b="0" i="0">
                <a:latin typeface="Avenir LT Std 55 Roman" panose="020B0503020203020204" pitchFamily="34" charset="0"/>
              </a:defRPr>
            </a:lvl4pPr>
            <a:lvl5pPr>
              <a:defRPr b="0" i="0">
                <a:latin typeface="Avenir LT Std 45 Book" panose="020B0502020203020204" pitchFamily="34" charset="0"/>
              </a:defRPr>
            </a:lvl5pPr>
          </a:lstStyle>
          <a:p>
            <a:pPr lvl="0"/>
            <a:r>
              <a:rPr lang="en-US"/>
              <a:t>Texte / Text</a:t>
            </a:r>
          </a:p>
        </p:txBody>
      </p:sp>
    </p:spTree>
    <p:extLst>
      <p:ext uri="{BB962C8B-B14F-4D97-AF65-F5344CB8AC3E}">
        <p14:creationId xmlns:p14="http://schemas.microsoft.com/office/powerpoint/2010/main" val="25879995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Side by side/Cote a cot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42FDE12-B179-544E-9239-6B8FE23A1D2A}"/>
              </a:ext>
            </a:extLst>
          </p:cNvPr>
          <p:cNvSpPr/>
          <p:nvPr userDrawn="1"/>
        </p:nvSpPr>
        <p:spPr>
          <a:xfrm>
            <a:off x="1" y="0"/>
            <a:ext cx="492833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243587-1418-F841-BD91-5BF556E83E00}"/>
              </a:ext>
            </a:extLst>
          </p:cNvPr>
          <p:cNvSpPr>
            <a:spLocks noGrp="1"/>
          </p:cNvSpPr>
          <p:nvPr>
            <p:ph type="title" hasCustomPrompt="1"/>
          </p:nvPr>
        </p:nvSpPr>
        <p:spPr>
          <a:xfrm>
            <a:off x="836026" y="1051559"/>
            <a:ext cx="3184645" cy="4865915"/>
          </a:xfrm>
        </p:spPr>
        <p:txBody>
          <a:bodyPr anchor="t">
            <a:normAutofit/>
          </a:bodyPr>
          <a:lstStyle>
            <a:lvl1pPr>
              <a:defRPr sz="4000" b="1" i="0">
                <a:solidFill>
                  <a:schemeClr val="bg1"/>
                </a:solidFill>
                <a:latin typeface="Calibri" panose="020F0502020204030204" pitchFamily="34" charset="0"/>
                <a:cs typeface="Calibri" panose="020F0502020204030204" pitchFamily="34" charset="0"/>
              </a:defRPr>
            </a:lvl1pPr>
          </a:lstStyle>
          <a:p>
            <a:r>
              <a:rPr lang="en-US"/>
              <a:t>Title / </a:t>
            </a:r>
            <a:r>
              <a:rPr lang="en-US" err="1"/>
              <a:t>Titre</a:t>
            </a:r>
            <a:endParaRPr lang="en-US"/>
          </a:p>
        </p:txBody>
      </p:sp>
      <p:cxnSp>
        <p:nvCxnSpPr>
          <p:cNvPr id="4" name="Straight Connector 3">
            <a:extLst>
              <a:ext uri="{FF2B5EF4-FFF2-40B4-BE49-F238E27FC236}">
                <a16:creationId xmlns:a16="http://schemas.microsoft.com/office/drawing/2014/main" id="{14CF170F-0CE7-1D48-9890-52491382CBA8}"/>
              </a:ext>
            </a:extLst>
          </p:cNvPr>
          <p:cNvCxnSpPr>
            <a:cxnSpLocks/>
          </p:cNvCxnSpPr>
          <p:nvPr userDrawn="1"/>
        </p:nvCxnSpPr>
        <p:spPr>
          <a:xfrm>
            <a:off x="4928340" y="445413"/>
            <a:ext cx="0" cy="5967173"/>
          </a:xfrm>
          <a:prstGeom prst="line">
            <a:avLst/>
          </a:prstGeom>
          <a:ln w="50800" cap="rnd">
            <a:solidFill>
              <a:schemeClr val="accent6"/>
            </a:solidFill>
          </a:ln>
        </p:spPr>
        <p:style>
          <a:lnRef idx="3">
            <a:schemeClr val="accent4"/>
          </a:lnRef>
          <a:fillRef idx="0">
            <a:schemeClr val="accent4"/>
          </a:fillRef>
          <a:effectRef idx="2">
            <a:schemeClr val="accent4"/>
          </a:effectRef>
          <a:fontRef idx="minor">
            <a:schemeClr val="tx1"/>
          </a:fontRef>
        </p:style>
      </p:cxnSp>
      <p:sp>
        <p:nvSpPr>
          <p:cNvPr id="3" name="Content Placeholder 2">
            <a:extLst>
              <a:ext uri="{FF2B5EF4-FFF2-40B4-BE49-F238E27FC236}">
                <a16:creationId xmlns:a16="http://schemas.microsoft.com/office/drawing/2014/main" id="{4428B518-F775-04F5-1E83-F20A02F0EFEC}"/>
              </a:ext>
            </a:extLst>
          </p:cNvPr>
          <p:cNvSpPr>
            <a:spLocks noGrp="1"/>
          </p:cNvSpPr>
          <p:nvPr>
            <p:ph idx="1" hasCustomPrompt="1"/>
          </p:nvPr>
        </p:nvSpPr>
        <p:spPr>
          <a:xfrm>
            <a:off x="5764364" y="1051559"/>
            <a:ext cx="5665631" cy="5361027"/>
          </a:xfrm>
        </p:spPr>
        <p:txBody>
          <a:bodyPr/>
          <a:lstStyle>
            <a:lvl1pPr marL="0" indent="0">
              <a:buFontTx/>
              <a:buNone/>
              <a:defRPr b="0" i="0">
                <a:solidFill>
                  <a:schemeClr val="bg2">
                    <a:lumMod val="25000"/>
                  </a:schemeClr>
                </a:solidFill>
                <a:latin typeface="Calibri" panose="020F0502020204030204" pitchFamily="34" charset="0"/>
                <a:cs typeface="Calibri" panose="020F0502020204030204" pitchFamily="34" charset="0"/>
              </a:defRPr>
            </a:lvl1pPr>
            <a:lvl2pPr>
              <a:defRPr b="1" i="0">
                <a:latin typeface="Avenir LT Std 65 Medium" panose="020B0503020203020204" pitchFamily="34" charset="0"/>
              </a:defRPr>
            </a:lvl2pPr>
            <a:lvl3pPr>
              <a:defRPr b="0" i="0">
                <a:latin typeface="Avenir LT Std 55 Roman" panose="020B0503020203020204" pitchFamily="34" charset="0"/>
              </a:defRPr>
            </a:lvl3pPr>
            <a:lvl4pPr>
              <a:defRPr b="0" i="0">
                <a:latin typeface="Avenir LT Std 55 Roman" panose="020B0503020203020204" pitchFamily="34" charset="0"/>
              </a:defRPr>
            </a:lvl4pPr>
            <a:lvl5pPr>
              <a:defRPr b="0" i="0">
                <a:latin typeface="Avenir LT Std 45 Book" panose="020B0502020203020204" pitchFamily="34" charset="0"/>
              </a:defRPr>
            </a:lvl5pPr>
          </a:lstStyle>
          <a:p>
            <a:pPr lvl="0"/>
            <a:r>
              <a:rPr lang="en-US"/>
              <a:t>Text / Texte</a:t>
            </a:r>
          </a:p>
        </p:txBody>
      </p:sp>
    </p:spTree>
    <p:extLst>
      <p:ext uri="{BB962C8B-B14F-4D97-AF65-F5344CB8AC3E}">
        <p14:creationId xmlns:p14="http://schemas.microsoft.com/office/powerpoint/2010/main" val="11861223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Side by side/Cote a cot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42FDE12-B179-544E-9239-6B8FE23A1D2A}"/>
              </a:ext>
            </a:extLst>
          </p:cNvPr>
          <p:cNvSpPr/>
          <p:nvPr userDrawn="1"/>
        </p:nvSpPr>
        <p:spPr>
          <a:xfrm>
            <a:off x="1" y="0"/>
            <a:ext cx="492833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243587-1418-F841-BD91-5BF556E83E00}"/>
              </a:ext>
            </a:extLst>
          </p:cNvPr>
          <p:cNvSpPr>
            <a:spLocks noGrp="1"/>
          </p:cNvSpPr>
          <p:nvPr>
            <p:ph type="title" hasCustomPrompt="1"/>
          </p:nvPr>
        </p:nvSpPr>
        <p:spPr>
          <a:xfrm>
            <a:off x="836026" y="1051559"/>
            <a:ext cx="3184645" cy="4865915"/>
          </a:xfrm>
        </p:spPr>
        <p:txBody>
          <a:bodyPr anchor="t">
            <a:normAutofit/>
          </a:bodyPr>
          <a:lstStyle>
            <a:lvl1pPr>
              <a:defRPr sz="4000" b="1" i="0">
                <a:solidFill>
                  <a:schemeClr val="accent5"/>
                </a:solidFill>
                <a:latin typeface="Calibri" panose="020F0502020204030204" pitchFamily="34" charset="0"/>
                <a:cs typeface="Calibri" panose="020F0502020204030204" pitchFamily="34" charset="0"/>
              </a:defRPr>
            </a:lvl1pPr>
          </a:lstStyle>
          <a:p>
            <a:r>
              <a:rPr lang="en-US" err="1"/>
              <a:t>Titre</a:t>
            </a:r>
            <a:r>
              <a:rPr lang="en-US"/>
              <a:t> / Text</a:t>
            </a:r>
          </a:p>
        </p:txBody>
      </p:sp>
      <p:cxnSp>
        <p:nvCxnSpPr>
          <p:cNvPr id="4" name="Straight Connector 3">
            <a:extLst>
              <a:ext uri="{FF2B5EF4-FFF2-40B4-BE49-F238E27FC236}">
                <a16:creationId xmlns:a16="http://schemas.microsoft.com/office/drawing/2014/main" id="{14CF170F-0CE7-1D48-9890-52491382CBA8}"/>
              </a:ext>
            </a:extLst>
          </p:cNvPr>
          <p:cNvCxnSpPr>
            <a:cxnSpLocks/>
          </p:cNvCxnSpPr>
          <p:nvPr userDrawn="1"/>
        </p:nvCxnSpPr>
        <p:spPr>
          <a:xfrm>
            <a:off x="4928340" y="445413"/>
            <a:ext cx="0" cy="5967173"/>
          </a:xfrm>
          <a:prstGeom prst="line">
            <a:avLst/>
          </a:prstGeom>
          <a:ln w="50800" cap="rnd">
            <a:solidFill>
              <a:schemeClr val="accent5"/>
            </a:solidFill>
          </a:ln>
        </p:spPr>
        <p:style>
          <a:lnRef idx="3">
            <a:schemeClr val="accent4"/>
          </a:lnRef>
          <a:fillRef idx="0">
            <a:schemeClr val="accent4"/>
          </a:fillRef>
          <a:effectRef idx="2">
            <a:schemeClr val="accent4"/>
          </a:effectRef>
          <a:fontRef idx="minor">
            <a:schemeClr val="tx1"/>
          </a:fontRef>
        </p:style>
      </p:cxnSp>
      <p:sp>
        <p:nvSpPr>
          <p:cNvPr id="3" name="Content Placeholder 2">
            <a:extLst>
              <a:ext uri="{FF2B5EF4-FFF2-40B4-BE49-F238E27FC236}">
                <a16:creationId xmlns:a16="http://schemas.microsoft.com/office/drawing/2014/main" id="{F7338DFC-0FA7-7C42-D63A-A4171B10EADF}"/>
              </a:ext>
            </a:extLst>
          </p:cNvPr>
          <p:cNvSpPr>
            <a:spLocks noGrp="1"/>
          </p:cNvSpPr>
          <p:nvPr>
            <p:ph idx="1" hasCustomPrompt="1"/>
          </p:nvPr>
        </p:nvSpPr>
        <p:spPr>
          <a:xfrm>
            <a:off x="5764364" y="1051559"/>
            <a:ext cx="5665631" cy="5361027"/>
          </a:xfrm>
        </p:spPr>
        <p:txBody>
          <a:bodyPr/>
          <a:lstStyle>
            <a:lvl1pPr marL="0" indent="0">
              <a:buFontTx/>
              <a:buNone/>
              <a:defRPr b="0" i="0">
                <a:solidFill>
                  <a:schemeClr val="bg2">
                    <a:lumMod val="25000"/>
                  </a:schemeClr>
                </a:solidFill>
                <a:latin typeface="Calibri" panose="020F0502020204030204" pitchFamily="34" charset="0"/>
                <a:cs typeface="Calibri" panose="020F0502020204030204" pitchFamily="34" charset="0"/>
              </a:defRPr>
            </a:lvl1pPr>
            <a:lvl2pPr>
              <a:defRPr b="1" i="0">
                <a:latin typeface="Avenir LT Std 65 Medium" panose="020B0503020203020204" pitchFamily="34" charset="0"/>
              </a:defRPr>
            </a:lvl2pPr>
            <a:lvl3pPr>
              <a:defRPr b="0" i="0">
                <a:latin typeface="Avenir LT Std 55 Roman" panose="020B0503020203020204" pitchFamily="34" charset="0"/>
              </a:defRPr>
            </a:lvl3pPr>
            <a:lvl4pPr>
              <a:defRPr b="0" i="0">
                <a:latin typeface="Avenir LT Std 55 Roman" panose="020B0503020203020204" pitchFamily="34" charset="0"/>
              </a:defRPr>
            </a:lvl4pPr>
            <a:lvl5pPr>
              <a:defRPr b="0" i="0">
                <a:latin typeface="Avenir LT Std 45 Book" panose="020B0502020203020204" pitchFamily="34" charset="0"/>
              </a:defRPr>
            </a:lvl5pPr>
          </a:lstStyle>
          <a:p>
            <a:pPr lvl="0"/>
            <a:r>
              <a:rPr lang="en-US"/>
              <a:t>Texte / Text</a:t>
            </a:r>
          </a:p>
        </p:txBody>
      </p:sp>
    </p:spTree>
    <p:extLst>
      <p:ext uri="{BB962C8B-B14F-4D97-AF65-F5344CB8AC3E}">
        <p14:creationId xmlns:p14="http://schemas.microsoft.com/office/powerpoint/2010/main" val="29440723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ext-Photo">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42FDE12-B179-544E-9239-6B8FE23A1D2A}"/>
              </a:ext>
            </a:extLst>
          </p:cNvPr>
          <p:cNvSpPr/>
          <p:nvPr userDrawn="1"/>
        </p:nvSpPr>
        <p:spPr>
          <a:xfrm>
            <a:off x="0" y="0"/>
            <a:ext cx="7709647"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243587-1418-F841-BD91-5BF556E83E00}"/>
              </a:ext>
            </a:extLst>
          </p:cNvPr>
          <p:cNvSpPr>
            <a:spLocks noGrp="1"/>
          </p:cNvSpPr>
          <p:nvPr>
            <p:ph type="title" hasCustomPrompt="1"/>
          </p:nvPr>
        </p:nvSpPr>
        <p:spPr>
          <a:xfrm>
            <a:off x="681445" y="868681"/>
            <a:ext cx="5414555" cy="5048794"/>
          </a:xfrm>
        </p:spPr>
        <p:txBody>
          <a:bodyPr>
            <a:normAutofit/>
          </a:bodyPr>
          <a:lstStyle>
            <a:lvl1pPr>
              <a:defRPr sz="3400" b="1" i="0">
                <a:solidFill>
                  <a:schemeClr val="bg1"/>
                </a:solidFill>
                <a:latin typeface="Calibri" panose="020F0502020204030204" pitchFamily="34" charset="0"/>
                <a:cs typeface="Calibri" panose="020F0502020204030204" pitchFamily="34" charset="0"/>
              </a:defRPr>
            </a:lvl1pPr>
          </a:lstStyle>
          <a:p>
            <a:r>
              <a:rPr lang="en-US"/>
              <a:t>Title/</a:t>
            </a:r>
            <a:r>
              <a:rPr lang="en-US" err="1"/>
              <a:t>Titre</a:t>
            </a:r>
            <a:endParaRPr lang="en-US"/>
          </a:p>
        </p:txBody>
      </p:sp>
      <p:sp>
        <p:nvSpPr>
          <p:cNvPr id="3" name="Content Placeholder 2">
            <a:extLst>
              <a:ext uri="{FF2B5EF4-FFF2-40B4-BE49-F238E27FC236}">
                <a16:creationId xmlns:a16="http://schemas.microsoft.com/office/drawing/2014/main" id="{58AA4CAA-6C06-DE5C-0DB7-061ECD3B4301}"/>
              </a:ext>
            </a:extLst>
          </p:cNvPr>
          <p:cNvSpPr>
            <a:spLocks noGrp="1"/>
          </p:cNvSpPr>
          <p:nvPr>
            <p:ph idx="1"/>
          </p:nvPr>
        </p:nvSpPr>
        <p:spPr>
          <a:xfrm>
            <a:off x="6390529" y="868682"/>
            <a:ext cx="5665631" cy="5048794"/>
          </a:xfrm>
        </p:spPr>
        <p:txBody>
          <a:bodyPr anchor="ctr"/>
          <a:lstStyle>
            <a:lvl1pPr marL="0" indent="0" algn="ctr">
              <a:buFontTx/>
              <a:buNone/>
              <a:defRPr b="0" i="0">
                <a:solidFill>
                  <a:schemeClr val="bg2">
                    <a:lumMod val="25000"/>
                  </a:schemeClr>
                </a:solidFill>
                <a:latin typeface="Calibri" panose="020F0502020204030204" pitchFamily="34" charset="0"/>
                <a:cs typeface="Calibri" panose="020F0502020204030204" pitchFamily="34" charset="0"/>
              </a:defRPr>
            </a:lvl1pPr>
            <a:lvl2pPr>
              <a:defRPr b="1" i="0">
                <a:latin typeface="Avenir LT Std 65 Medium" panose="020B0503020203020204" pitchFamily="34" charset="0"/>
              </a:defRPr>
            </a:lvl2pPr>
            <a:lvl3pPr>
              <a:defRPr b="0" i="0">
                <a:latin typeface="Avenir LT Std 55 Roman" panose="020B0503020203020204" pitchFamily="34" charset="0"/>
              </a:defRPr>
            </a:lvl3pPr>
            <a:lvl4pPr>
              <a:defRPr b="0" i="0">
                <a:latin typeface="Avenir LT Std 55 Roman" panose="020B0503020203020204" pitchFamily="34" charset="0"/>
              </a:defRPr>
            </a:lvl4pPr>
            <a:lvl5pPr>
              <a:defRPr b="0" i="0">
                <a:latin typeface="Avenir LT Std 45 Book" panose="020B0502020203020204" pitchFamily="34" charset="0"/>
              </a:defRPr>
            </a:lvl5pPr>
          </a:lstStyle>
          <a:p>
            <a:pPr lvl="0"/>
            <a:r>
              <a:rPr lang="en-US"/>
              <a:t>Click to edit Master text styles</a:t>
            </a:r>
          </a:p>
        </p:txBody>
      </p:sp>
    </p:spTree>
    <p:extLst>
      <p:ext uri="{BB962C8B-B14F-4D97-AF65-F5344CB8AC3E}">
        <p14:creationId xmlns:p14="http://schemas.microsoft.com/office/powerpoint/2010/main" val="23507388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asic/De base">
    <p:bg>
      <p:bgPr>
        <a:blipFill dpi="0" rotWithShape="1">
          <a:blip r:embed="rId2">
            <a:alphaModFix amt="60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81097-3EBF-9A4E-BF53-830B828919BE}"/>
              </a:ext>
            </a:extLst>
          </p:cNvPr>
          <p:cNvSpPr>
            <a:spLocks noGrp="1"/>
          </p:cNvSpPr>
          <p:nvPr>
            <p:ph type="title" hasCustomPrompt="1"/>
          </p:nvPr>
        </p:nvSpPr>
        <p:spPr/>
        <p:txBody>
          <a:bodyPr>
            <a:normAutofit/>
          </a:bodyPr>
          <a:lstStyle>
            <a:lvl1pPr algn="ctr">
              <a:defRPr sz="4000" b="1" i="0">
                <a:solidFill>
                  <a:schemeClr val="accent6"/>
                </a:solidFill>
                <a:latin typeface="Calibri" panose="020F0502020204030204" pitchFamily="34" charset="0"/>
                <a:cs typeface="Calibri" panose="020F0502020204030204" pitchFamily="34" charset="0"/>
              </a:defRPr>
            </a:lvl1pPr>
          </a:lstStyle>
          <a:p>
            <a:r>
              <a:rPr lang="en-US"/>
              <a:t>Title / </a:t>
            </a:r>
            <a:r>
              <a:rPr lang="en-US" err="1"/>
              <a:t>Titre</a:t>
            </a:r>
            <a:endParaRPr lang="en-US"/>
          </a:p>
        </p:txBody>
      </p:sp>
      <p:sp>
        <p:nvSpPr>
          <p:cNvPr id="3" name="Content Placeholder 2">
            <a:extLst>
              <a:ext uri="{FF2B5EF4-FFF2-40B4-BE49-F238E27FC236}">
                <a16:creationId xmlns:a16="http://schemas.microsoft.com/office/drawing/2014/main" id="{F591567D-85EE-DD4F-9ACC-4FED1CAC49CD}"/>
              </a:ext>
            </a:extLst>
          </p:cNvPr>
          <p:cNvSpPr>
            <a:spLocks noGrp="1"/>
          </p:cNvSpPr>
          <p:nvPr>
            <p:ph sz="half" idx="1" hasCustomPrompt="1"/>
          </p:nvPr>
        </p:nvSpPr>
        <p:spPr>
          <a:xfrm>
            <a:off x="838199" y="1825625"/>
            <a:ext cx="10515599" cy="4351338"/>
          </a:xfrm>
        </p:spPr>
        <p:txBody>
          <a:bodyPr/>
          <a:lstStyle>
            <a:lvl1pPr>
              <a:buClr>
                <a:schemeClr val="accent1"/>
              </a:buClr>
              <a:defRPr sz="2400" b="1" i="0">
                <a:solidFill>
                  <a:schemeClr val="accent5"/>
                </a:solidFill>
                <a:latin typeface="Calibri" panose="020F0502020204030204" pitchFamily="34" charset="0"/>
                <a:cs typeface="Calibri" panose="020F0502020204030204" pitchFamily="34" charset="0"/>
              </a:defRPr>
            </a:lvl1pPr>
            <a:lvl2pPr>
              <a:buClr>
                <a:schemeClr val="accent1"/>
              </a:buClr>
              <a:defRPr b="0" i="0">
                <a:latin typeface="Calibri" panose="020F0502020204030204" pitchFamily="34" charset="0"/>
                <a:cs typeface="Calibri" panose="020F0502020204030204" pitchFamily="34" charset="0"/>
              </a:defRPr>
            </a:lvl2pPr>
            <a:lvl3pPr>
              <a:buClr>
                <a:schemeClr val="accent1"/>
              </a:buClr>
              <a:defRPr b="0" i="0">
                <a:latin typeface="Calibri" panose="020F0502020204030204" pitchFamily="34" charset="0"/>
                <a:cs typeface="Calibri" panose="020F0502020204030204" pitchFamily="34" charset="0"/>
              </a:defRPr>
            </a:lvl3pPr>
            <a:lvl4pPr>
              <a:buClr>
                <a:schemeClr val="accent1"/>
              </a:buClr>
              <a:defRPr b="0" i="0">
                <a:latin typeface="Calibri" panose="020F0502020204030204" pitchFamily="34" charset="0"/>
                <a:cs typeface="Calibri" panose="020F0502020204030204" pitchFamily="34" charset="0"/>
              </a:defRPr>
            </a:lvl4pPr>
            <a:lvl5pPr>
              <a:buClr>
                <a:schemeClr val="accent1"/>
              </a:buClr>
              <a:defRPr b="0" i="0">
                <a:latin typeface="Calibri" panose="020F0502020204030204" pitchFamily="34" charset="0"/>
                <a:cs typeface="Calibri" panose="020F0502020204030204" pitchFamily="34" charset="0"/>
              </a:defRPr>
            </a:lvl5pPr>
          </a:lstStyle>
          <a:p>
            <a:pPr lvl="0"/>
            <a:r>
              <a:rPr lang="en-US"/>
              <a:t>Text here / Texte </a:t>
            </a:r>
            <a:r>
              <a:rPr lang="en-US" err="1"/>
              <a:t>ici</a:t>
            </a:r>
            <a:endParaRPr lang="en-US"/>
          </a:p>
        </p:txBody>
      </p:sp>
      <p:sp>
        <p:nvSpPr>
          <p:cNvPr id="13" name="Slide Number Placeholder 5">
            <a:extLst>
              <a:ext uri="{FF2B5EF4-FFF2-40B4-BE49-F238E27FC236}">
                <a16:creationId xmlns:a16="http://schemas.microsoft.com/office/drawing/2014/main" id="{F547CEA0-CD9D-AA4A-9CC1-0F8CEEB921D3}"/>
              </a:ext>
            </a:extLst>
          </p:cNvPr>
          <p:cNvSpPr>
            <a:spLocks noGrp="1"/>
          </p:cNvSpPr>
          <p:nvPr>
            <p:ph type="sldNum" sz="quarter" idx="12"/>
          </p:nvPr>
        </p:nvSpPr>
        <p:spPr>
          <a:xfrm>
            <a:off x="9650504" y="6333146"/>
            <a:ext cx="1582271" cy="365125"/>
          </a:xfrm>
          <a:prstGeom prst="rect">
            <a:avLst/>
          </a:prstGeom>
        </p:spPr>
        <p:txBody>
          <a:bodyPr/>
          <a:lstStyle>
            <a:lvl1pPr>
              <a:defRPr b="0" i="0">
                <a:latin typeface="+mn-lt"/>
              </a:defRPr>
            </a:lvl1pPr>
          </a:lstStyle>
          <a:p>
            <a:fld id="{CD9A65EA-4CFD-ED4B-B039-4E0B4BD66C34}" type="slidenum">
              <a:rPr lang="en-US" smtClean="0"/>
              <a:pPr/>
              <a:t>‹#›</a:t>
            </a:fld>
            <a:endParaRPr lang="en-US"/>
          </a:p>
        </p:txBody>
      </p:sp>
      <p:sp>
        <p:nvSpPr>
          <p:cNvPr id="14" name="Date Placeholder 3">
            <a:extLst>
              <a:ext uri="{FF2B5EF4-FFF2-40B4-BE49-F238E27FC236}">
                <a16:creationId xmlns:a16="http://schemas.microsoft.com/office/drawing/2014/main" id="{4A3FFBF9-6325-D04C-A712-2590CFB970EA}"/>
              </a:ext>
            </a:extLst>
          </p:cNvPr>
          <p:cNvSpPr>
            <a:spLocks noGrp="1"/>
          </p:cNvSpPr>
          <p:nvPr>
            <p:ph type="dt" sz="half" idx="10"/>
          </p:nvPr>
        </p:nvSpPr>
        <p:spPr>
          <a:xfrm>
            <a:off x="4424084" y="6333146"/>
            <a:ext cx="1328715" cy="365125"/>
          </a:xfrm>
          <a:prstGeom prst="rect">
            <a:avLst/>
          </a:prstGeom>
        </p:spPr>
        <p:txBody>
          <a:bodyPr/>
          <a:lstStyle>
            <a:lvl1pPr>
              <a:defRPr b="0" i="0">
                <a:latin typeface="+mn-lt"/>
              </a:defRPr>
            </a:lvl1pPr>
          </a:lstStyle>
          <a:p>
            <a:fld id="{5067FBDB-8346-BE46-969C-55A52EB75536}" type="datetimeFigureOut">
              <a:rPr lang="en-US" smtClean="0"/>
              <a:pPr/>
              <a:t>9/12/2026</a:t>
            </a:fld>
            <a:endParaRPr lang="en-US"/>
          </a:p>
        </p:txBody>
      </p:sp>
      <p:sp>
        <p:nvSpPr>
          <p:cNvPr id="15" name="Footer Placeholder 4">
            <a:extLst>
              <a:ext uri="{FF2B5EF4-FFF2-40B4-BE49-F238E27FC236}">
                <a16:creationId xmlns:a16="http://schemas.microsoft.com/office/drawing/2014/main" id="{4A720AC9-97E7-DC43-A57D-17CF36B1E882}"/>
              </a:ext>
            </a:extLst>
          </p:cNvPr>
          <p:cNvSpPr>
            <a:spLocks noGrp="1"/>
          </p:cNvSpPr>
          <p:nvPr>
            <p:ph type="ftr" sz="quarter" idx="11"/>
          </p:nvPr>
        </p:nvSpPr>
        <p:spPr>
          <a:xfrm>
            <a:off x="5752800" y="6333147"/>
            <a:ext cx="3722894" cy="365125"/>
          </a:xfrm>
          <a:prstGeom prst="rect">
            <a:avLst/>
          </a:prstGeom>
        </p:spPr>
        <p:txBody>
          <a:bodyPr/>
          <a:lstStyle>
            <a:lvl1pPr>
              <a:defRPr b="0" i="0">
                <a:latin typeface="+mn-lt"/>
              </a:defRPr>
            </a:lvl1pPr>
          </a:lstStyle>
          <a:p>
            <a:endParaRPr lang="en-US"/>
          </a:p>
        </p:txBody>
      </p:sp>
    </p:spTree>
    <p:extLst>
      <p:ext uri="{BB962C8B-B14F-4D97-AF65-F5344CB8AC3E}">
        <p14:creationId xmlns:p14="http://schemas.microsoft.com/office/powerpoint/2010/main" val="37109115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Quote/Citation E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6E40875-BADF-3E49-B7A3-AC22420D9012}"/>
              </a:ext>
            </a:extLst>
          </p:cNvPr>
          <p:cNvSpPr/>
          <p:nvPr userDrawn="1"/>
        </p:nvSpPr>
        <p:spPr>
          <a:xfrm>
            <a:off x="838197" y="852055"/>
            <a:ext cx="10515600" cy="482138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 name="Title 1">
            <a:extLst>
              <a:ext uri="{FF2B5EF4-FFF2-40B4-BE49-F238E27FC236}">
                <a16:creationId xmlns:a16="http://schemas.microsoft.com/office/drawing/2014/main" id="{A6E73E38-407D-8140-BFEC-3E23AA9925E5}"/>
              </a:ext>
            </a:extLst>
          </p:cNvPr>
          <p:cNvSpPr>
            <a:spLocks noGrp="1"/>
          </p:cNvSpPr>
          <p:nvPr>
            <p:ph type="title" hasCustomPrompt="1"/>
          </p:nvPr>
        </p:nvSpPr>
        <p:spPr>
          <a:xfrm>
            <a:off x="1936170" y="2157412"/>
            <a:ext cx="8319655" cy="3018092"/>
          </a:xfrm>
        </p:spPr>
        <p:txBody>
          <a:bodyPr anchor="t">
            <a:normAutofit/>
          </a:bodyPr>
          <a:lstStyle>
            <a:lvl1pPr>
              <a:defRPr sz="3600" b="0" i="0">
                <a:solidFill>
                  <a:schemeClr val="accent2"/>
                </a:solidFill>
                <a:latin typeface="Calibri" panose="020F0502020204030204" pitchFamily="34" charset="0"/>
                <a:cs typeface="Calibri" panose="020F0502020204030204" pitchFamily="34" charset="0"/>
              </a:defRPr>
            </a:lvl1pPr>
          </a:lstStyle>
          <a:p>
            <a:r>
              <a:rPr lang="en-US"/>
              <a:t>Click to add quote…</a:t>
            </a:r>
          </a:p>
        </p:txBody>
      </p:sp>
      <p:cxnSp>
        <p:nvCxnSpPr>
          <p:cNvPr id="10" name="Straight Connector 9">
            <a:extLst>
              <a:ext uri="{FF2B5EF4-FFF2-40B4-BE49-F238E27FC236}">
                <a16:creationId xmlns:a16="http://schemas.microsoft.com/office/drawing/2014/main" id="{9A5C74E7-C782-754B-B774-1B2E122FA3E0}"/>
              </a:ext>
            </a:extLst>
          </p:cNvPr>
          <p:cNvCxnSpPr/>
          <p:nvPr userDrawn="1"/>
        </p:nvCxnSpPr>
        <p:spPr>
          <a:xfrm>
            <a:off x="8946776" y="609600"/>
            <a:ext cx="2407024" cy="0"/>
          </a:xfrm>
          <a:prstGeom prst="line">
            <a:avLst/>
          </a:prstGeom>
          <a:ln w="50800" cap="rnd">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4743C90-FF21-1045-BAE5-4BFCCB53CB06}"/>
              </a:ext>
            </a:extLst>
          </p:cNvPr>
          <p:cNvCxnSpPr/>
          <p:nvPr userDrawn="1"/>
        </p:nvCxnSpPr>
        <p:spPr>
          <a:xfrm>
            <a:off x="842682" y="5926439"/>
            <a:ext cx="2407024" cy="0"/>
          </a:xfrm>
          <a:prstGeom prst="line">
            <a:avLst/>
          </a:prstGeom>
          <a:ln w="50800" cap="rnd">
            <a:solidFill>
              <a:srgbClr val="C00000"/>
            </a:solidFill>
          </a:ln>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id="{729C42C6-3304-8E4A-9A59-00BC4A5924EE}"/>
              </a:ext>
            </a:extLst>
          </p:cNvPr>
          <p:cNvSpPr txBox="1">
            <a:spLocks/>
          </p:cNvSpPr>
          <p:nvPr userDrawn="1"/>
        </p:nvSpPr>
        <p:spPr>
          <a:xfrm>
            <a:off x="5630137" y="1164775"/>
            <a:ext cx="931719"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bg1"/>
                </a:solidFill>
                <a:latin typeface="Avenir LT Std 65 Medium" panose="020B0503020203020204" pitchFamily="34" charset="0"/>
                <a:ea typeface="+mj-ea"/>
                <a:cs typeface="+mj-cs"/>
              </a:defRPr>
            </a:lvl1pPr>
          </a:lstStyle>
          <a:p>
            <a:r>
              <a:rPr lang="en-US" sz="12600" b="1" i="0" spc="300">
                <a:solidFill>
                  <a:schemeClr val="accent4">
                    <a:lumMod val="60000"/>
                    <a:lumOff val="40000"/>
                  </a:schemeClr>
                </a:solidFill>
                <a:latin typeface="Times New Roman" panose="02020603050405020304" pitchFamily="18" charset="0"/>
                <a:cs typeface="Times New Roman" panose="02020603050405020304" pitchFamily="18" charset="0"/>
              </a:rPr>
              <a:t>“</a:t>
            </a:r>
          </a:p>
        </p:txBody>
      </p:sp>
      <p:sp>
        <p:nvSpPr>
          <p:cNvPr id="17" name="Slide Number Placeholder 5">
            <a:extLst>
              <a:ext uri="{FF2B5EF4-FFF2-40B4-BE49-F238E27FC236}">
                <a16:creationId xmlns:a16="http://schemas.microsoft.com/office/drawing/2014/main" id="{804A9D8F-EBB0-5341-B9C6-C0B141C93AD2}"/>
              </a:ext>
            </a:extLst>
          </p:cNvPr>
          <p:cNvSpPr>
            <a:spLocks noGrp="1"/>
          </p:cNvSpPr>
          <p:nvPr>
            <p:ph type="sldNum" sz="quarter" idx="12"/>
          </p:nvPr>
        </p:nvSpPr>
        <p:spPr>
          <a:xfrm>
            <a:off x="9650504" y="6333146"/>
            <a:ext cx="1582271" cy="365125"/>
          </a:xfrm>
          <a:prstGeom prst="rect">
            <a:avLst/>
          </a:prstGeom>
        </p:spPr>
        <p:txBody>
          <a:bodyPr/>
          <a:lstStyle>
            <a:lvl1pPr>
              <a:defRPr b="0" i="0">
                <a:latin typeface="+mn-lt"/>
              </a:defRPr>
            </a:lvl1pPr>
          </a:lstStyle>
          <a:p>
            <a:fld id="{CD9A65EA-4CFD-ED4B-B039-4E0B4BD66C34}" type="slidenum">
              <a:rPr lang="en-US" smtClean="0"/>
              <a:pPr/>
              <a:t>‹#›</a:t>
            </a:fld>
            <a:endParaRPr lang="en-US"/>
          </a:p>
        </p:txBody>
      </p:sp>
      <p:sp>
        <p:nvSpPr>
          <p:cNvPr id="18" name="Date Placeholder 3">
            <a:extLst>
              <a:ext uri="{FF2B5EF4-FFF2-40B4-BE49-F238E27FC236}">
                <a16:creationId xmlns:a16="http://schemas.microsoft.com/office/drawing/2014/main" id="{3E1AC1D4-4D9A-6E42-9B62-0A43704DBB61}"/>
              </a:ext>
            </a:extLst>
          </p:cNvPr>
          <p:cNvSpPr>
            <a:spLocks noGrp="1"/>
          </p:cNvSpPr>
          <p:nvPr>
            <p:ph type="dt" sz="half" idx="10"/>
          </p:nvPr>
        </p:nvSpPr>
        <p:spPr>
          <a:xfrm>
            <a:off x="4424084" y="6333146"/>
            <a:ext cx="1393515" cy="365125"/>
          </a:xfrm>
          <a:prstGeom prst="rect">
            <a:avLst/>
          </a:prstGeom>
        </p:spPr>
        <p:txBody>
          <a:bodyPr/>
          <a:lstStyle>
            <a:lvl1pPr>
              <a:defRPr b="0" i="0">
                <a:latin typeface="+mn-lt"/>
              </a:defRPr>
            </a:lvl1pPr>
          </a:lstStyle>
          <a:p>
            <a:fld id="{5067FBDB-8346-BE46-969C-55A52EB75536}" type="datetimeFigureOut">
              <a:rPr lang="en-US" smtClean="0"/>
              <a:pPr/>
              <a:t>9/12/2026</a:t>
            </a:fld>
            <a:endParaRPr lang="en-US"/>
          </a:p>
        </p:txBody>
      </p:sp>
      <p:sp>
        <p:nvSpPr>
          <p:cNvPr id="19" name="Footer Placeholder 4">
            <a:extLst>
              <a:ext uri="{FF2B5EF4-FFF2-40B4-BE49-F238E27FC236}">
                <a16:creationId xmlns:a16="http://schemas.microsoft.com/office/drawing/2014/main" id="{2B64A117-3A6B-AD43-A717-570BD6E1B433}"/>
              </a:ext>
            </a:extLst>
          </p:cNvPr>
          <p:cNvSpPr>
            <a:spLocks noGrp="1"/>
          </p:cNvSpPr>
          <p:nvPr>
            <p:ph type="ftr" sz="quarter" idx="11"/>
          </p:nvPr>
        </p:nvSpPr>
        <p:spPr>
          <a:xfrm>
            <a:off x="5875200" y="6333147"/>
            <a:ext cx="3600494" cy="365125"/>
          </a:xfrm>
          <a:prstGeom prst="rect">
            <a:avLst/>
          </a:prstGeom>
        </p:spPr>
        <p:txBody>
          <a:bodyPr/>
          <a:lstStyle>
            <a:lvl1pPr>
              <a:defRPr b="0" i="0">
                <a:latin typeface="+mn-lt"/>
              </a:defRPr>
            </a:lvl1pPr>
          </a:lstStyle>
          <a:p>
            <a:endParaRPr lang="en-US"/>
          </a:p>
        </p:txBody>
      </p:sp>
    </p:spTree>
    <p:extLst>
      <p:ext uri="{BB962C8B-B14F-4D97-AF65-F5344CB8AC3E}">
        <p14:creationId xmlns:p14="http://schemas.microsoft.com/office/powerpoint/2010/main" val="14575991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Quote/Citation FR">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6E40875-BADF-3E49-B7A3-AC22420D9012}"/>
              </a:ext>
            </a:extLst>
          </p:cNvPr>
          <p:cNvSpPr/>
          <p:nvPr userDrawn="1"/>
        </p:nvSpPr>
        <p:spPr>
          <a:xfrm>
            <a:off x="838197" y="852055"/>
            <a:ext cx="10515600" cy="482138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 name="Title 1">
            <a:extLst>
              <a:ext uri="{FF2B5EF4-FFF2-40B4-BE49-F238E27FC236}">
                <a16:creationId xmlns:a16="http://schemas.microsoft.com/office/drawing/2014/main" id="{A6E73E38-407D-8140-BFEC-3E23AA9925E5}"/>
              </a:ext>
            </a:extLst>
          </p:cNvPr>
          <p:cNvSpPr>
            <a:spLocks noGrp="1"/>
          </p:cNvSpPr>
          <p:nvPr>
            <p:ph type="title" hasCustomPrompt="1"/>
          </p:nvPr>
        </p:nvSpPr>
        <p:spPr>
          <a:xfrm>
            <a:off x="1936170" y="2177618"/>
            <a:ext cx="8319655" cy="3010078"/>
          </a:xfrm>
        </p:spPr>
        <p:txBody>
          <a:bodyPr anchor="t">
            <a:normAutofit/>
          </a:bodyPr>
          <a:lstStyle>
            <a:lvl1pPr>
              <a:defRPr sz="3600" b="0" i="0">
                <a:solidFill>
                  <a:schemeClr val="accent2"/>
                </a:solidFill>
                <a:latin typeface="Calibri" panose="020F0502020204030204" pitchFamily="34" charset="0"/>
                <a:cs typeface="Calibri" panose="020F0502020204030204" pitchFamily="34" charset="0"/>
              </a:defRPr>
            </a:lvl1pPr>
          </a:lstStyle>
          <a:p>
            <a:r>
              <a:rPr lang="en-US" err="1"/>
              <a:t>Cliquez</a:t>
            </a:r>
            <a:r>
              <a:rPr lang="en-US"/>
              <a:t> pour </a:t>
            </a:r>
            <a:r>
              <a:rPr lang="en-US" err="1"/>
              <a:t>ajouter</a:t>
            </a:r>
            <a:r>
              <a:rPr lang="en-US"/>
              <a:t> </a:t>
            </a:r>
            <a:r>
              <a:rPr lang="en-US" err="1"/>
              <a:t>une</a:t>
            </a:r>
            <a:r>
              <a:rPr lang="en-US"/>
              <a:t> citation…</a:t>
            </a:r>
          </a:p>
        </p:txBody>
      </p:sp>
      <p:cxnSp>
        <p:nvCxnSpPr>
          <p:cNvPr id="10" name="Straight Connector 9">
            <a:extLst>
              <a:ext uri="{FF2B5EF4-FFF2-40B4-BE49-F238E27FC236}">
                <a16:creationId xmlns:a16="http://schemas.microsoft.com/office/drawing/2014/main" id="{9A5C74E7-C782-754B-B774-1B2E122FA3E0}"/>
              </a:ext>
            </a:extLst>
          </p:cNvPr>
          <p:cNvCxnSpPr/>
          <p:nvPr userDrawn="1"/>
        </p:nvCxnSpPr>
        <p:spPr>
          <a:xfrm>
            <a:off x="8946776" y="609600"/>
            <a:ext cx="2407024" cy="0"/>
          </a:xfrm>
          <a:prstGeom prst="line">
            <a:avLst/>
          </a:prstGeom>
          <a:ln w="50800" cap="rnd">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4743C90-FF21-1045-BAE5-4BFCCB53CB06}"/>
              </a:ext>
            </a:extLst>
          </p:cNvPr>
          <p:cNvCxnSpPr/>
          <p:nvPr userDrawn="1"/>
        </p:nvCxnSpPr>
        <p:spPr>
          <a:xfrm>
            <a:off x="842682" y="5926439"/>
            <a:ext cx="2407024" cy="0"/>
          </a:xfrm>
          <a:prstGeom prst="line">
            <a:avLst/>
          </a:prstGeom>
          <a:ln w="50800" cap="rnd">
            <a:solidFill>
              <a:srgbClr val="C00000"/>
            </a:solidFill>
          </a:ln>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id="{729C42C6-3304-8E4A-9A59-00BC4A5924EE}"/>
              </a:ext>
            </a:extLst>
          </p:cNvPr>
          <p:cNvSpPr txBox="1">
            <a:spLocks/>
          </p:cNvSpPr>
          <p:nvPr userDrawn="1"/>
        </p:nvSpPr>
        <p:spPr>
          <a:xfrm>
            <a:off x="5630137" y="710622"/>
            <a:ext cx="931719"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bg1"/>
                </a:solidFill>
                <a:latin typeface="Avenir LT Std 65 Medium" panose="020B0503020203020204" pitchFamily="34" charset="0"/>
                <a:ea typeface="+mj-ea"/>
                <a:cs typeface="+mj-cs"/>
              </a:defRPr>
            </a:lvl1pPr>
          </a:lstStyle>
          <a:p>
            <a:r>
              <a:rPr lang="en-US" sz="12600" b="1" i="0" spc="300">
                <a:solidFill>
                  <a:schemeClr val="accent4">
                    <a:lumMod val="60000"/>
                    <a:lumOff val="40000"/>
                  </a:schemeClr>
                </a:solidFill>
                <a:latin typeface="Times New Roman" panose="02020603050405020304" pitchFamily="18" charset="0"/>
                <a:cs typeface="Times New Roman" panose="02020603050405020304" pitchFamily="18" charset="0"/>
              </a:rPr>
              <a:t>«</a:t>
            </a:r>
          </a:p>
        </p:txBody>
      </p:sp>
      <p:sp>
        <p:nvSpPr>
          <p:cNvPr id="17" name="Slide Number Placeholder 5">
            <a:extLst>
              <a:ext uri="{FF2B5EF4-FFF2-40B4-BE49-F238E27FC236}">
                <a16:creationId xmlns:a16="http://schemas.microsoft.com/office/drawing/2014/main" id="{804A9D8F-EBB0-5341-B9C6-C0B141C93AD2}"/>
              </a:ext>
            </a:extLst>
          </p:cNvPr>
          <p:cNvSpPr>
            <a:spLocks noGrp="1"/>
          </p:cNvSpPr>
          <p:nvPr>
            <p:ph type="sldNum" sz="quarter" idx="12"/>
          </p:nvPr>
        </p:nvSpPr>
        <p:spPr>
          <a:xfrm>
            <a:off x="9650504" y="6333146"/>
            <a:ext cx="1582271" cy="365125"/>
          </a:xfrm>
          <a:prstGeom prst="rect">
            <a:avLst/>
          </a:prstGeom>
        </p:spPr>
        <p:txBody>
          <a:bodyPr/>
          <a:lstStyle>
            <a:lvl1pPr>
              <a:defRPr b="0" i="0">
                <a:latin typeface="+mn-lt"/>
              </a:defRPr>
            </a:lvl1pPr>
          </a:lstStyle>
          <a:p>
            <a:fld id="{CD9A65EA-4CFD-ED4B-B039-4E0B4BD66C34}" type="slidenum">
              <a:rPr lang="en-US" smtClean="0"/>
              <a:pPr/>
              <a:t>‹#›</a:t>
            </a:fld>
            <a:endParaRPr lang="en-US"/>
          </a:p>
        </p:txBody>
      </p:sp>
      <p:sp>
        <p:nvSpPr>
          <p:cNvPr id="18" name="Date Placeholder 3">
            <a:extLst>
              <a:ext uri="{FF2B5EF4-FFF2-40B4-BE49-F238E27FC236}">
                <a16:creationId xmlns:a16="http://schemas.microsoft.com/office/drawing/2014/main" id="{3E1AC1D4-4D9A-6E42-9B62-0A43704DBB61}"/>
              </a:ext>
            </a:extLst>
          </p:cNvPr>
          <p:cNvSpPr>
            <a:spLocks noGrp="1"/>
          </p:cNvSpPr>
          <p:nvPr>
            <p:ph type="dt" sz="half" idx="10"/>
          </p:nvPr>
        </p:nvSpPr>
        <p:spPr>
          <a:xfrm>
            <a:off x="4424084" y="6333146"/>
            <a:ext cx="1393515" cy="365125"/>
          </a:xfrm>
          <a:prstGeom prst="rect">
            <a:avLst/>
          </a:prstGeom>
        </p:spPr>
        <p:txBody>
          <a:bodyPr/>
          <a:lstStyle>
            <a:lvl1pPr>
              <a:defRPr b="0" i="0">
                <a:latin typeface="+mn-lt"/>
              </a:defRPr>
            </a:lvl1pPr>
          </a:lstStyle>
          <a:p>
            <a:fld id="{5067FBDB-8346-BE46-969C-55A52EB75536}" type="datetimeFigureOut">
              <a:rPr lang="en-US" smtClean="0"/>
              <a:pPr/>
              <a:t>9/12/2026</a:t>
            </a:fld>
            <a:endParaRPr lang="en-US"/>
          </a:p>
        </p:txBody>
      </p:sp>
      <p:sp>
        <p:nvSpPr>
          <p:cNvPr id="19" name="Footer Placeholder 4">
            <a:extLst>
              <a:ext uri="{FF2B5EF4-FFF2-40B4-BE49-F238E27FC236}">
                <a16:creationId xmlns:a16="http://schemas.microsoft.com/office/drawing/2014/main" id="{2B64A117-3A6B-AD43-A717-570BD6E1B433}"/>
              </a:ext>
            </a:extLst>
          </p:cNvPr>
          <p:cNvSpPr>
            <a:spLocks noGrp="1"/>
          </p:cNvSpPr>
          <p:nvPr>
            <p:ph type="ftr" sz="quarter" idx="11"/>
          </p:nvPr>
        </p:nvSpPr>
        <p:spPr>
          <a:xfrm>
            <a:off x="5875200" y="6333147"/>
            <a:ext cx="3600494" cy="365125"/>
          </a:xfrm>
          <a:prstGeom prst="rect">
            <a:avLst/>
          </a:prstGeom>
        </p:spPr>
        <p:txBody>
          <a:bodyPr/>
          <a:lstStyle>
            <a:lvl1pPr>
              <a:defRPr b="0" i="0">
                <a:latin typeface="+mn-lt"/>
              </a:defRPr>
            </a:lvl1pPr>
          </a:lstStyle>
          <a:p>
            <a:endParaRPr lang="en-US"/>
          </a:p>
        </p:txBody>
      </p:sp>
    </p:spTree>
    <p:extLst>
      <p:ext uri="{BB962C8B-B14F-4D97-AF65-F5344CB8AC3E}">
        <p14:creationId xmlns:p14="http://schemas.microsoft.com/office/powerpoint/2010/main" val="2688623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losing or new section/Conclusion ou nouvelle section EN">
    <p:spTree>
      <p:nvGrpSpPr>
        <p:cNvPr id="1" name=""/>
        <p:cNvGrpSpPr/>
        <p:nvPr/>
      </p:nvGrpSpPr>
      <p:grpSpPr>
        <a:xfrm>
          <a:off x="0" y="0"/>
          <a:ext cx="0" cy="0"/>
          <a:chOff x="0" y="0"/>
          <a:chExt cx="0" cy="0"/>
        </a:xfrm>
      </p:grpSpPr>
      <p:pic>
        <p:nvPicPr>
          <p:cNvPr id="11" name="Picture 10" descr="Shape&#10;&#10;Description automatically generated with medium confidence">
            <a:extLst>
              <a:ext uri="{FF2B5EF4-FFF2-40B4-BE49-F238E27FC236}">
                <a16:creationId xmlns:a16="http://schemas.microsoft.com/office/drawing/2014/main" id="{C6E2D3BF-6E2F-D94E-A800-F40183AF9BBF}"/>
              </a:ext>
            </a:extLst>
          </p:cNvPr>
          <p:cNvPicPr>
            <a:picLocks noChangeAspect="1"/>
          </p:cNvPicPr>
          <p:nvPr/>
        </p:nvPicPr>
        <p:blipFill>
          <a:blip r:embed="rId2">
            <a:alphaModFix amt="60000"/>
          </a:blip>
          <a:stretch>
            <a:fillRect/>
          </a:stretch>
        </p:blipFill>
        <p:spPr>
          <a:xfrm>
            <a:off x="0" y="0"/>
            <a:ext cx="12192000" cy="6858000"/>
          </a:xfrm>
          <a:prstGeom prst="rect">
            <a:avLst/>
          </a:prstGeom>
        </p:spPr>
      </p:pic>
      <p:sp>
        <p:nvSpPr>
          <p:cNvPr id="3" name="Date Placeholder 2">
            <a:extLst>
              <a:ext uri="{FF2B5EF4-FFF2-40B4-BE49-F238E27FC236}">
                <a16:creationId xmlns:a16="http://schemas.microsoft.com/office/drawing/2014/main" id="{3AE885F9-F4DA-0448-A97B-0477F93A87D2}"/>
              </a:ext>
            </a:extLst>
          </p:cNvPr>
          <p:cNvSpPr>
            <a:spLocks noGrp="1"/>
          </p:cNvSpPr>
          <p:nvPr>
            <p:ph type="dt" sz="half" idx="10"/>
          </p:nvPr>
        </p:nvSpPr>
        <p:spPr>
          <a:xfrm>
            <a:off x="838200" y="6356351"/>
            <a:ext cx="2743200" cy="365125"/>
          </a:xfrm>
          <a:prstGeom prst="rect">
            <a:avLst/>
          </a:prstGeom>
        </p:spPr>
        <p:txBody>
          <a:bodyPr/>
          <a:lstStyle/>
          <a:p>
            <a:fld id="{C7A3E128-B142-0449-A95C-4A62CB7D9D2B}" type="datetimeFigureOut">
              <a:rPr lang="en-US" smtClean="0"/>
              <a:t>9/12/2026</a:t>
            </a:fld>
            <a:endParaRPr lang="en-US"/>
          </a:p>
        </p:txBody>
      </p:sp>
      <p:sp>
        <p:nvSpPr>
          <p:cNvPr id="4" name="Footer Placeholder 3">
            <a:extLst>
              <a:ext uri="{FF2B5EF4-FFF2-40B4-BE49-F238E27FC236}">
                <a16:creationId xmlns:a16="http://schemas.microsoft.com/office/drawing/2014/main" id="{1C4DA030-5B34-7D4A-99A0-74696A34DB75}"/>
              </a:ext>
            </a:extLst>
          </p:cNvPr>
          <p:cNvSpPr>
            <a:spLocks noGrp="1"/>
          </p:cNvSpPr>
          <p:nvPr>
            <p:ph type="ftr" sz="quarter" idx="11"/>
          </p:nvPr>
        </p:nvSpPr>
        <p:spPr>
          <a:xfrm>
            <a:off x="4038600" y="6356351"/>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DB25A153-9B8F-8A42-B30D-2719877E45A0}"/>
              </a:ext>
            </a:extLst>
          </p:cNvPr>
          <p:cNvSpPr>
            <a:spLocks noGrp="1"/>
          </p:cNvSpPr>
          <p:nvPr>
            <p:ph type="sldNum" sz="quarter" idx="12"/>
          </p:nvPr>
        </p:nvSpPr>
        <p:spPr>
          <a:xfrm>
            <a:off x="8610600" y="6356351"/>
            <a:ext cx="2743200" cy="365125"/>
          </a:xfrm>
          <a:prstGeom prst="rect">
            <a:avLst/>
          </a:prstGeom>
        </p:spPr>
        <p:txBody>
          <a:bodyPr/>
          <a:lstStyle/>
          <a:p>
            <a:fld id="{9A9783BC-E0A9-1C40-8FF8-A18F3706D5A4}" type="slidenum">
              <a:rPr lang="en-US" smtClean="0"/>
              <a:t>‹#›</a:t>
            </a:fld>
            <a:endParaRPr lang="en-US"/>
          </a:p>
        </p:txBody>
      </p:sp>
      <p:sp>
        <p:nvSpPr>
          <p:cNvPr id="8" name="Rectangle 7">
            <a:extLst>
              <a:ext uri="{FF2B5EF4-FFF2-40B4-BE49-F238E27FC236}">
                <a16:creationId xmlns:a16="http://schemas.microsoft.com/office/drawing/2014/main" id="{A9119055-9FDD-5C45-9C3F-446575803114}"/>
              </a:ext>
            </a:extLst>
          </p:cNvPr>
          <p:cNvSpPr/>
          <p:nvPr/>
        </p:nvSpPr>
        <p:spPr>
          <a:xfrm>
            <a:off x="0" y="5970493"/>
            <a:ext cx="12192000" cy="8875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pic>
        <p:nvPicPr>
          <p:cNvPr id="9" name="Picture 8" descr="Text&#10;&#10;Description automatically generated">
            <a:extLst>
              <a:ext uri="{FF2B5EF4-FFF2-40B4-BE49-F238E27FC236}">
                <a16:creationId xmlns:a16="http://schemas.microsoft.com/office/drawing/2014/main" id="{85D096C4-045F-C74C-9032-DA41FF56353A}"/>
              </a:ext>
            </a:extLst>
          </p:cNvPr>
          <p:cNvPicPr>
            <a:picLocks noChangeAspect="1"/>
          </p:cNvPicPr>
          <p:nvPr/>
        </p:nvPicPr>
        <p:blipFill>
          <a:blip r:embed="rId3"/>
          <a:stretch>
            <a:fillRect/>
          </a:stretch>
        </p:blipFill>
        <p:spPr>
          <a:xfrm>
            <a:off x="168564" y="6116927"/>
            <a:ext cx="3315855" cy="604548"/>
          </a:xfrm>
          <a:prstGeom prst="rect">
            <a:avLst/>
          </a:prstGeom>
        </p:spPr>
      </p:pic>
      <p:sp>
        <p:nvSpPr>
          <p:cNvPr id="10" name="Rectangle 9">
            <a:extLst>
              <a:ext uri="{FF2B5EF4-FFF2-40B4-BE49-F238E27FC236}">
                <a16:creationId xmlns:a16="http://schemas.microsoft.com/office/drawing/2014/main" id="{00CD681C-DF25-E648-8D16-338084C7CE34}"/>
              </a:ext>
            </a:extLst>
          </p:cNvPr>
          <p:cNvSpPr/>
          <p:nvPr/>
        </p:nvSpPr>
        <p:spPr>
          <a:xfrm>
            <a:off x="838197" y="852056"/>
            <a:ext cx="10515600" cy="4375928"/>
          </a:xfrm>
          <a:prstGeom prst="rect">
            <a:avLst/>
          </a:prstGeom>
          <a:solidFill>
            <a:schemeClr val="accent4">
              <a:alpha val="2510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endParaRPr>
          </a:p>
        </p:txBody>
      </p:sp>
      <p:cxnSp>
        <p:nvCxnSpPr>
          <p:cNvPr id="12" name="Straight Connector 11">
            <a:extLst>
              <a:ext uri="{FF2B5EF4-FFF2-40B4-BE49-F238E27FC236}">
                <a16:creationId xmlns:a16="http://schemas.microsoft.com/office/drawing/2014/main" id="{D44E9A9C-D0FA-7945-B0FB-4105F4158545}"/>
              </a:ext>
            </a:extLst>
          </p:cNvPr>
          <p:cNvCxnSpPr/>
          <p:nvPr/>
        </p:nvCxnSpPr>
        <p:spPr>
          <a:xfrm>
            <a:off x="8946776" y="852056"/>
            <a:ext cx="2407024" cy="0"/>
          </a:xfrm>
          <a:prstGeom prst="line">
            <a:avLst/>
          </a:prstGeom>
          <a:ln w="50800" cap="rnd">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441E58F-E41D-0341-BE36-2C0E4686E152}"/>
              </a:ext>
            </a:extLst>
          </p:cNvPr>
          <p:cNvCxnSpPr/>
          <p:nvPr/>
        </p:nvCxnSpPr>
        <p:spPr>
          <a:xfrm>
            <a:off x="842683" y="5227984"/>
            <a:ext cx="2407024" cy="0"/>
          </a:xfrm>
          <a:prstGeom prst="line">
            <a:avLst/>
          </a:prstGeom>
          <a:ln w="50800" cap="rnd">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79D90CB-1133-B540-AF59-6E06248296FF}"/>
              </a:ext>
            </a:extLst>
          </p:cNvPr>
          <p:cNvSpPr>
            <a:spLocks noGrp="1"/>
          </p:cNvSpPr>
          <p:nvPr>
            <p:ph type="title" hasCustomPrompt="1"/>
          </p:nvPr>
        </p:nvSpPr>
        <p:spPr>
          <a:xfrm>
            <a:off x="838200" y="2185259"/>
            <a:ext cx="10515600" cy="1709523"/>
          </a:xfrm>
        </p:spPr>
        <p:txBody>
          <a:bodyPr>
            <a:normAutofit/>
          </a:bodyPr>
          <a:lstStyle>
            <a:lvl1pPr algn="ctr">
              <a:defRPr sz="6000" b="1" i="0" spc="300">
                <a:solidFill>
                  <a:schemeClr val="accent4"/>
                </a:solidFill>
                <a:latin typeface="Calibri" panose="020F0502020204030204" pitchFamily="34" charset="0"/>
                <a:cs typeface="Calibri" panose="020F0502020204030204" pitchFamily="34" charset="0"/>
              </a:defRPr>
            </a:lvl1pPr>
          </a:lstStyle>
          <a:p>
            <a:r>
              <a:rPr lang="en-US"/>
              <a:t>CLOSING</a:t>
            </a:r>
          </a:p>
        </p:txBody>
      </p:sp>
    </p:spTree>
    <p:extLst>
      <p:ext uri="{BB962C8B-B14F-4D97-AF65-F5344CB8AC3E}">
        <p14:creationId xmlns:p14="http://schemas.microsoft.com/office/powerpoint/2010/main" val="42524504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losing or new section/Conclusion ou nouvelle section FR">
    <p:spTree>
      <p:nvGrpSpPr>
        <p:cNvPr id="1" name=""/>
        <p:cNvGrpSpPr/>
        <p:nvPr/>
      </p:nvGrpSpPr>
      <p:grpSpPr>
        <a:xfrm>
          <a:off x="0" y="0"/>
          <a:ext cx="0" cy="0"/>
          <a:chOff x="0" y="0"/>
          <a:chExt cx="0" cy="0"/>
        </a:xfrm>
      </p:grpSpPr>
      <p:pic>
        <p:nvPicPr>
          <p:cNvPr id="11" name="Picture 10" descr="Shape&#10;&#10;Description automatically generated with medium confidence">
            <a:extLst>
              <a:ext uri="{FF2B5EF4-FFF2-40B4-BE49-F238E27FC236}">
                <a16:creationId xmlns:a16="http://schemas.microsoft.com/office/drawing/2014/main" id="{C6E2D3BF-6E2F-D94E-A800-F40183AF9BBF}"/>
              </a:ext>
            </a:extLst>
          </p:cNvPr>
          <p:cNvPicPr>
            <a:picLocks noChangeAspect="1"/>
          </p:cNvPicPr>
          <p:nvPr/>
        </p:nvPicPr>
        <p:blipFill>
          <a:blip r:embed="rId2">
            <a:alphaModFix amt="60000"/>
          </a:blip>
          <a:stretch>
            <a:fillRect/>
          </a:stretch>
        </p:blipFill>
        <p:spPr>
          <a:xfrm>
            <a:off x="0" y="0"/>
            <a:ext cx="12192000" cy="6858000"/>
          </a:xfrm>
          <a:prstGeom prst="rect">
            <a:avLst/>
          </a:prstGeom>
        </p:spPr>
      </p:pic>
      <p:sp>
        <p:nvSpPr>
          <p:cNvPr id="3" name="Date Placeholder 2">
            <a:extLst>
              <a:ext uri="{FF2B5EF4-FFF2-40B4-BE49-F238E27FC236}">
                <a16:creationId xmlns:a16="http://schemas.microsoft.com/office/drawing/2014/main" id="{3AE885F9-F4DA-0448-A97B-0477F93A87D2}"/>
              </a:ext>
            </a:extLst>
          </p:cNvPr>
          <p:cNvSpPr>
            <a:spLocks noGrp="1"/>
          </p:cNvSpPr>
          <p:nvPr>
            <p:ph type="dt" sz="half" idx="10"/>
          </p:nvPr>
        </p:nvSpPr>
        <p:spPr>
          <a:xfrm>
            <a:off x="838200" y="6356351"/>
            <a:ext cx="2743200" cy="365125"/>
          </a:xfrm>
          <a:prstGeom prst="rect">
            <a:avLst/>
          </a:prstGeom>
        </p:spPr>
        <p:txBody>
          <a:bodyPr/>
          <a:lstStyle/>
          <a:p>
            <a:fld id="{C7A3E128-B142-0449-A95C-4A62CB7D9D2B}" type="datetimeFigureOut">
              <a:rPr lang="en-US" smtClean="0"/>
              <a:t>9/12/2026</a:t>
            </a:fld>
            <a:endParaRPr lang="en-US"/>
          </a:p>
        </p:txBody>
      </p:sp>
      <p:sp>
        <p:nvSpPr>
          <p:cNvPr id="4" name="Footer Placeholder 3">
            <a:extLst>
              <a:ext uri="{FF2B5EF4-FFF2-40B4-BE49-F238E27FC236}">
                <a16:creationId xmlns:a16="http://schemas.microsoft.com/office/drawing/2014/main" id="{1C4DA030-5B34-7D4A-99A0-74696A34DB75}"/>
              </a:ext>
            </a:extLst>
          </p:cNvPr>
          <p:cNvSpPr>
            <a:spLocks noGrp="1"/>
          </p:cNvSpPr>
          <p:nvPr>
            <p:ph type="ftr" sz="quarter" idx="11"/>
          </p:nvPr>
        </p:nvSpPr>
        <p:spPr>
          <a:xfrm>
            <a:off x="4038600" y="6356351"/>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DB25A153-9B8F-8A42-B30D-2719877E45A0}"/>
              </a:ext>
            </a:extLst>
          </p:cNvPr>
          <p:cNvSpPr>
            <a:spLocks noGrp="1"/>
          </p:cNvSpPr>
          <p:nvPr>
            <p:ph type="sldNum" sz="quarter" idx="12"/>
          </p:nvPr>
        </p:nvSpPr>
        <p:spPr>
          <a:xfrm>
            <a:off x="8610600" y="6356351"/>
            <a:ext cx="2743200" cy="365125"/>
          </a:xfrm>
          <a:prstGeom prst="rect">
            <a:avLst/>
          </a:prstGeom>
        </p:spPr>
        <p:txBody>
          <a:bodyPr/>
          <a:lstStyle/>
          <a:p>
            <a:fld id="{9A9783BC-E0A9-1C40-8FF8-A18F3706D5A4}" type="slidenum">
              <a:rPr lang="en-US" smtClean="0"/>
              <a:t>‹#›</a:t>
            </a:fld>
            <a:endParaRPr lang="en-US"/>
          </a:p>
        </p:txBody>
      </p:sp>
      <p:sp>
        <p:nvSpPr>
          <p:cNvPr id="8" name="Rectangle 7">
            <a:extLst>
              <a:ext uri="{FF2B5EF4-FFF2-40B4-BE49-F238E27FC236}">
                <a16:creationId xmlns:a16="http://schemas.microsoft.com/office/drawing/2014/main" id="{A9119055-9FDD-5C45-9C3F-446575803114}"/>
              </a:ext>
            </a:extLst>
          </p:cNvPr>
          <p:cNvSpPr/>
          <p:nvPr/>
        </p:nvSpPr>
        <p:spPr>
          <a:xfrm>
            <a:off x="0" y="5970493"/>
            <a:ext cx="12192000" cy="8875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0" name="Rectangle 9">
            <a:extLst>
              <a:ext uri="{FF2B5EF4-FFF2-40B4-BE49-F238E27FC236}">
                <a16:creationId xmlns:a16="http://schemas.microsoft.com/office/drawing/2014/main" id="{00CD681C-DF25-E648-8D16-338084C7CE34}"/>
              </a:ext>
            </a:extLst>
          </p:cNvPr>
          <p:cNvSpPr/>
          <p:nvPr/>
        </p:nvSpPr>
        <p:spPr>
          <a:xfrm>
            <a:off x="838197" y="852056"/>
            <a:ext cx="10515600" cy="4375928"/>
          </a:xfrm>
          <a:prstGeom prst="rect">
            <a:avLst/>
          </a:prstGeom>
          <a:solidFill>
            <a:schemeClr val="accent4">
              <a:alpha val="2510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endParaRPr>
          </a:p>
        </p:txBody>
      </p:sp>
      <p:cxnSp>
        <p:nvCxnSpPr>
          <p:cNvPr id="12" name="Straight Connector 11">
            <a:extLst>
              <a:ext uri="{FF2B5EF4-FFF2-40B4-BE49-F238E27FC236}">
                <a16:creationId xmlns:a16="http://schemas.microsoft.com/office/drawing/2014/main" id="{D44E9A9C-D0FA-7945-B0FB-4105F4158545}"/>
              </a:ext>
            </a:extLst>
          </p:cNvPr>
          <p:cNvCxnSpPr/>
          <p:nvPr/>
        </p:nvCxnSpPr>
        <p:spPr>
          <a:xfrm>
            <a:off x="8946776" y="852056"/>
            <a:ext cx="2407024" cy="0"/>
          </a:xfrm>
          <a:prstGeom prst="line">
            <a:avLst/>
          </a:prstGeom>
          <a:ln w="50800" cap="rnd">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441E58F-E41D-0341-BE36-2C0E4686E152}"/>
              </a:ext>
            </a:extLst>
          </p:cNvPr>
          <p:cNvCxnSpPr/>
          <p:nvPr/>
        </p:nvCxnSpPr>
        <p:spPr>
          <a:xfrm>
            <a:off x="842683" y="5227984"/>
            <a:ext cx="2407024" cy="0"/>
          </a:xfrm>
          <a:prstGeom prst="line">
            <a:avLst/>
          </a:prstGeom>
          <a:ln w="50800" cap="rnd">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79D90CB-1133-B540-AF59-6E06248296FF}"/>
              </a:ext>
            </a:extLst>
          </p:cNvPr>
          <p:cNvSpPr>
            <a:spLocks noGrp="1"/>
          </p:cNvSpPr>
          <p:nvPr>
            <p:ph type="title" hasCustomPrompt="1"/>
          </p:nvPr>
        </p:nvSpPr>
        <p:spPr>
          <a:xfrm>
            <a:off x="838200" y="2185259"/>
            <a:ext cx="10515600" cy="1709523"/>
          </a:xfrm>
        </p:spPr>
        <p:txBody>
          <a:bodyPr>
            <a:normAutofit/>
          </a:bodyPr>
          <a:lstStyle>
            <a:lvl1pPr algn="ctr">
              <a:defRPr sz="6000" b="1" i="0" spc="300">
                <a:solidFill>
                  <a:schemeClr val="accent4"/>
                </a:solidFill>
                <a:latin typeface="Calibri" panose="020F0502020204030204" pitchFamily="34" charset="0"/>
                <a:cs typeface="Calibri" panose="020F0502020204030204" pitchFamily="34" charset="0"/>
              </a:defRPr>
            </a:lvl1pPr>
          </a:lstStyle>
          <a:p>
            <a:r>
              <a:rPr lang="en-US" err="1"/>
              <a:t>En</a:t>
            </a:r>
            <a:r>
              <a:rPr lang="en-US"/>
              <a:t> conclusion</a:t>
            </a:r>
          </a:p>
        </p:txBody>
      </p:sp>
      <p:pic>
        <p:nvPicPr>
          <p:cNvPr id="14" name="Picture 13" descr="Graphical user interface, text&#10;&#10;Description automatically generated">
            <a:extLst>
              <a:ext uri="{FF2B5EF4-FFF2-40B4-BE49-F238E27FC236}">
                <a16:creationId xmlns:a16="http://schemas.microsoft.com/office/drawing/2014/main" id="{64251E51-AD9C-5247-A464-A54D8C0D755B}"/>
              </a:ext>
            </a:extLst>
          </p:cNvPr>
          <p:cNvPicPr>
            <a:picLocks noChangeAspect="1"/>
          </p:cNvPicPr>
          <p:nvPr/>
        </p:nvPicPr>
        <p:blipFill>
          <a:blip r:embed="rId3"/>
          <a:stretch>
            <a:fillRect/>
          </a:stretch>
        </p:blipFill>
        <p:spPr>
          <a:xfrm>
            <a:off x="168565" y="6116927"/>
            <a:ext cx="3313097" cy="598199"/>
          </a:xfrm>
          <a:prstGeom prst="rect">
            <a:avLst/>
          </a:prstGeom>
        </p:spPr>
      </p:pic>
    </p:spTree>
    <p:extLst>
      <p:ext uri="{BB962C8B-B14F-4D97-AF65-F5344CB8AC3E}">
        <p14:creationId xmlns:p14="http://schemas.microsoft.com/office/powerpoint/2010/main" val="25721914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Closing/EnConclusion - EN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ED7D79A8-2583-8240-90A8-08B44FE0FCD5}"/>
              </a:ext>
            </a:extLst>
          </p:cNvPr>
          <p:cNvSpPr>
            <a:spLocks noGrp="1"/>
          </p:cNvSpPr>
          <p:nvPr>
            <p:ph type="sldNum" sz="quarter" idx="12"/>
          </p:nvPr>
        </p:nvSpPr>
        <p:spPr>
          <a:xfrm>
            <a:off x="8610600" y="6356350"/>
            <a:ext cx="2743200" cy="365125"/>
          </a:xfrm>
          <a:prstGeom prst="rect">
            <a:avLst/>
          </a:prstGeom>
        </p:spPr>
        <p:txBody>
          <a:bodyPr/>
          <a:lstStyle>
            <a:lvl1pPr>
              <a:defRPr>
                <a:solidFill>
                  <a:schemeClr val="accent3"/>
                </a:solidFill>
                <a:latin typeface="+mn-lt"/>
              </a:defRPr>
            </a:lvl1pPr>
          </a:lstStyle>
          <a:p>
            <a:fld id="{CD9A65EA-4CFD-ED4B-B039-4E0B4BD66C34}" type="slidenum">
              <a:rPr lang="en-US" smtClean="0"/>
              <a:pPr/>
              <a:t>‹#›</a:t>
            </a:fld>
            <a:endParaRPr lang="en-US"/>
          </a:p>
        </p:txBody>
      </p:sp>
      <p:pic>
        <p:nvPicPr>
          <p:cNvPr id="9" name="Picture 8" descr="Text&#10;&#10;Description automatically generated">
            <a:extLst>
              <a:ext uri="{FF2B5EF4-FFF2-40B4-BE49-F238E27FC236}">
                <a16:creationId xmlns:a16="http://schemas.microsoft.com/office/drawing/2014/main" id="{42EF6BBA-27C3-494D-B164-EC3BA7515329}"/>
              </a:ext>
            </a:extLst>
          </p:cNvPr>
          <p:cNvPicPr>
            <a:picLocks noChangeAspect="1"/>
          </p:cNvPicPr>
          <p:nvPr userDrawn="1"/>
        </p:nvPicPr>
        <p:blipFill>
          <a:blip r:embed="rId3"/>
          <a:stretch>
            <a:fillRect/>
          </a:stretch>
        </p:blipFill>
        <p:spPr>
          <a:xfrm>
            <a:off x="168564" y="6116927"/>
            <a:ext cx="3315855" cy="604548"/>
          </a:xfrm>
          <a:prstGeom prst="rect">
            <a:avLst/>
          </a:prstGeom>
        </p:spPr>
      </p:pic>
      <p:sp>
        <p:nvSpPr>
          <p:cNvPr id="7" name="Title 1">
            <a:extLst>
              <a:ext uri="{FF2B5EF4-FFF2-40B4-BE49-F238E27FC236}">
                <a16:creationId xmlns:a16="http://schemas.microsoft.com/office/drawing/2014/main" id="{EE6488EC-5685-4A42-B6F0-D808D42DB75F}"/>
              </a:ext>
            </a:extLst>
          </p:cNvPr>
          <p:cNvSpPr>
            <a:spLocks noGrp="1"/>
          </p:cNvSpPr>
          <p:nvPr>
            <p:ph type="ctrTitle" hasCustomPrompt="1"/>
          </p:nvPr>
        </p:nvSpPr>
        <p:spPr>
          <a:xfrm>
            <a:off x="1524000" y="1122362"/>
            <a:ext cx="9144000" cy="3890851"/>
          </a:xfrm>
        </p:spPr>
        <p:txBody>
          <a:bodyPr anchor="ctr"/>
          <a:lstStyle>
            <a:lvl1pPr algn="ctr">
              <a:defRPr sz="6000" b="0" i="0">
                <a:solidFill>
                  <a:schemeClr val="bg1"/>
                </a:solidFill>
                <a:latin typeface="Calibri" panose="020F0502020204030204" pitchFamily="34" charset="0"/>
                <a:cs typeface="Calibri" panose="020F0502020204030204" pitchFamily="34" charset="0"/>
              </a:defRPr>
            </a:lvl1pPr>
          </a:lstStyle>
          <a:p>
            <a:r>
              <a:rPr lang="en-US"/>
              <a:t>CLOSING</a:t>
            </a:r>
          </a:p>
        </p:txBody>
      </p:sp>
    </p:spTree>
    <p:extLst>
      <p:ext uri="{BB962C8B-B14F-4D97-AF65-F5344CB8AC3E}">
        <p14:creationId xmlns:p14="http://schemas.microsoft.com/office/powerpoint/2010/main" val="36743674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nClosing/EnConclusion - FR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53C08-3B95-AD49-A537-B41646DA2123}"/>
              </a:ext>
            </a:extLst>
          </p:cNvPr>
          <p:cNvSpPr>
            <a:spLocks noGrp="1"/>
          </p:cNvSpPr>
          <p:nvPr>
            <p:ph type="ctrTitle" hasCustomPrompt="1"/>
          </p:nvPr>
        </p:nvSpPr>
        <p:spPr>
          <a:xfrm>
            <a:off x="1524000" y="1122362"/>
            <a:ext cx="9144000" cy="3890851"/>
          </a:xfrm>
        </p:spPr>
        <p:txBody>
          <a:bodyPr anchor="ctr"/>
          <a:lstStyle>
            <a:lvl1pPr algn="ctr">
              <a:defRPr sz="6000" b="0" i="0">
                <a:solidFill>
                  <a:schemeClr val="bg1"/>
                </a:solidFill>
                <a:latin typeface="Calibri" panose="020F0502020204030204" pitchFamily="34" charset="0"/>
                <a:cs typeface="Calibri" panose="020F0502020204030204" pitchFamily="34" charset="0"/>
              </a:defRPr>
            </a:lvl1pPr>
          </a:lstStyle>
          <a:p>
            <a:r>
              <a:rPr lang="en-US"/>
              <a:t>En conclusion</a:t>
            </a:r>
          </a:p>
        </p:txBody>
      </p:sp>
      <p:sp>
        <p:nvSpPr>
          <p:cNvPr id="6" name="Slide Number Placeholder 5">
            <a:extLst>
              <a:ext uri="{FF2B5EF4-FFF2-40B4-BE49-F238E27FC236}">
                <a16:creationId xmlns:a16="http://schemas.microsoft.com/office/drawing/2014/main" id="{ED7D79A8-2583-8240-90A8-08B44FE0FCD5}"/>
              </a:ext>
            </a:extLst>
          </p:cNvPr>
          <p:cNvSpPr>
            <a:spLocks noGrp="1"/>
          </p:cNvSpPr>
          <p:nvPr>
            <p:ph type="sldNum" sz="quarter" idx="12"/>
          </p:nvPr>
        </p:nvSpPr>
        <p:spPr>
          <a:xfrm>
            <a:off x="8610600" y="6356350"/>
            <a:ext cx="2743200" cy="365125"/>
          </a:xfrm>
          <a:prstGeom prst="rect">
            <a:avLst/>
          </a:prstGeom>
        </p:spPr>
        <p:txBody>
          <a:bodyPr/>
          <a:lstStyle>
            <a:lvl1pPr>
              <a:defRPr>
                <a:solidFill>
                  <a:schemeClr val="accent3"/>
                </a:solidFill>
                <a:latin typeface="+mn-lt"/>
              </a:defRPr>
            </a:lvl1pPr>
          </a:lstStyle>
          <a:p>
            <a:fld id="{CD9A65EA-4CFD-ED4B-B039-4E0B4BD66C34}" type="slidenum">
              <a:rPr lang="en-US" smtClean="0"/>
              <a:pPr/>
              <a:t>‹#›</a:t>
            </a:fld>
            <a:endParaRPr lang="en-US"/>
          </a:p>
        </p:txBody>
      </p:sp>
      <p:pic>
        <p:nvPicPr>
          <p:cNvPr id="7" name="Picture 6" descr="Graphical user interface, text&#10;&#10;Description automatically generated">
            <a:extLst>
              <a:ext uri="{FF2B5EF4-FFF2-40B4-BE49-F238E27FC236}">
                <a16:creationId xmlns:a16="http://schemas.microsoft.com/office/drawing/2014/main" id="{DB9C4A8F-7B7C-6B4E-B42A-E03FCE8F19EE}"/>
              </a:ext>
            </a:extLst>
          </p:cNvPr>
          <p:cNvPicPr>
            <a:picLocks noChangeAspect="1"/>
          </p:cNvPicPr>
          <p:nvPr userDrawn="1"/>
        </p:nvPicPr>
        <p:blipFill>
          <a:blip r:embed="rId3"/>
          <a:stretch>
            <a:fillRect/>
          </a:stretch>
        </p:blipFill>
        <p:spPr>
          <a:xfrm>
            <a:off x="168564" y="6116927"/>
            <a:ext cx="3313097" cy="598198"/>
          </a:xfrm>
          <a:prstGeom prst="rect">
            <a:avLst/>
          </a:prstGeom>
        </p:spPr>
      </p:pic>
    </p:spTree>
    <p:extLst>
      <p:ext uri="{BB962C8B-B14F-4D97-AF65-F5344CB8AC3E}">
        <p14:creationId xmlns:p14="http://schemas.microsoft.com/office/powerpoint/2010/main" val="5998193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Greetings/Bievenu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71A2C70-98D3-344E-A3FA-884C68315D77}"/>
              </a:ext>
            </a:extLst>
          </p:cNvPr>
          <p:cNvSpPr/>
          <p:nvPr userDrawn="1"/>
        </p:nvSpPr>
        <p:spPr>
          <a:xfrm>
            <a:off x="0" y="5970494"/>
            <a:ext cx="12192000" cy="8875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Text&#10;&#10;Description automatically generated">
            <a:extLst>
              <a:ext uri="{FF2B5EF4-FFF2-40B4-BE49-F238E27FC236}">
                <a16:creationId xmlns:a16="http://schemas.microsoft.com/office/drawing/2014/main" id="{02534A54-7D2B-D643-843F-97493E6F6453}"/>
              </a:ext>
            </a:extLst>
          </p:cNvPr>
          <p:cNvPicPr>
            <a:picLocks noChangeAspect="1"/>
          </p:cNvPicPr>
          <p:nvPr userDrawn="1"/>
        </p:nvPicPr>
        <p:blipFill>
          <a:blip r:embed="rId2"/>
          <a:stretch>
            <a:fillRect/>
          </a:stretch>
        </p:blipFill>
        <p:spPr>
          <a:xfrm>
            <a:off x="433484" y="6116927"/>
            <a:ext cx="3315855" cy="604548"/>
          </a:xfrm>
          <a:prstGeom prst="rect">
            <a:avLst/>
          </a:prstGeom>
        </p:spPr>
      </p:pic>
      <p:pic>
        <p:nvPicPr>
          <p:cNvPr id="7" name="Picture 6" descr="Diagram&#10;&#10;Description automatically generated">
            <a:extLst>
              <a:ext uri="{FF2B5EF4-FFF2-40B4-BE49-F238E27FC236}">
                <a16:creationId xmlns:a16="http://schemas.microsoft.com/office/drawing/2014/main" id="{0780CD0D-0421-C345-8EC7-E7419E7DF5C5}"/>
              </a:ext>
            </a:extLst>
          </p:cNvPr>
          <p:cNvPicPr>
            <a:picLocks noChangeAspect="1"/>
          </p:cNvPicPr>
          <p:nvPr userDrawn="1"/>
        </p:nvPicPr>
        <p:blipFill>
          <a:blip r:embed="rId3"/>
          <a:stretch>
            <a:fillRect/>
          </a:stretch>
        </p:blipFill>
        <p:spPr>
          <a:xfrm>
            <a:off x="0" y="0"/>
            <a:ext cx="12192000" cy="5715000"/>
          </a:xfrm>
          <a:prstGeom prst="rect">
            <a:avLst/>
          </a:prstGeom>
        </p:spPr>
      </p:pic>
    </p:spTree>
    <p:extLst>
      <p:ext uri="{BB962C8B-B14F-4D97-AF65-F5344CB8AC3E}">
        <p14:creationId xmlns:p14="http://schemas.microsoft.com/office/powerpoint/2010/main" val="10810677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hankyou/Merci">
    <p:spTree>
      <p:nvGrpSpPr>
        <p:cNvPr id="1" name=""/>
        <p:cNvGrpSpPr/>
        <p:nvPr/>
      </p:nvGrpSpPr>
      <p:grpSpPr>
        <a:xfrm>
          <a:off x="0" y="0"/>
          <a:ext cx="0" cy="0"/>
          <a:chOff x="0" y="0"/>
          <a:chExt cx="0" cy="0"/>
        </a:xfrm>
      </p:grpSpPr>
      <p:pic>
        <p:nvPicPr>
          <p:cNvPr id="3" name="Picture 2" descr="A group of colorful rectangular speech bubbles with white text&#10;&#10;Description automatically generated">
            <a:extLst>
              <a:ext uri="{FF2B5EF4-FFF2-40B4-BE49-F238E27FC236}">
                <a16:creationId xmlns:a16="http://schemas.microsoft.com/office/drawing/2014/main" id="{DF2BA9BD-D3DA-2BDE-C00B-375EF8711919}"/>
              </a:ext>
            </a:extLst>
          </p:cNvPr>
          <p:cNvPicPr>
            <a:picLocks noChangeAspect="1"/>
          </p:cNvPicPr>
          <p:nvPr userDrawn="1"/>
        </p:nvPicPr>
        <p:blipFill>
          <a:blip r:embed="rId2"/>
          <a:stretch>
            <a:fillRect/>
          </a:stretch>
        </p:blipFill>
        <p:spPr>
          <a:xfrm>
            <a:off x="136733" y="-85460"/>
            <a:ext cx="12055267" cy="6781088"/>
          </a:xfrm>
          <a:prstGeom prst="rect">
            <a:avLst/>
          </a:prstGeom>
        </p:spPr>
      </p:pic>
      <p:sp>
        <p:nvSpPr>
          <p:cNvPr id="8" name="Rectangle 7">
            <a:extLst>
              <a:ext uri="{FF2B5EF4-FFF2-40B4-BE49-F238E27FC236}">
                <a16:creationId xmlns:a16="http://schemas.microsoft.com/office/drawing/2014/main" id="{371A2C70-98D3-344E-A3FA-884C68315D77}"/>
              </a:ext>
            </a:extLst>
          </p:cNvPr>
          <p:cNvSpPr/>
          <p:nvPr userDrawn="1"/>
        </p:nvSpPr>
        <p:spPr>
          <a:xfrm>
            <a:off x="0" y="5970494"/>
            <a:ext cx="12192000" cy="8875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Text&#10;&#10;Description automatically generated">
            <a:extLst>
              <a:ext uri="{FF2B5EF4-FFF2-40B4-BE49-F238E27FC236}">
                <a16:creationId xmlns:a16="http://schemas.microsoft.com/office/drawing/2014/main" id="{02534A54-7D2B-D643-843F-97493E6F6453}"/>
              </a:ext>
            </a:extLst>
          </p:cNvPr>
          <p:cNvPicPr>
            <a:picLocks noChangeAspect="1"/>
          </p:cNvPicPr>
          <p:nvPr userDrawn="1"/>
        </p:nvPicPr>
        <p:blipFill>
          <a:blip r:embed="rId3"/>
          <a:stretch>
            <a:fillRect/>
          </a:stretch>
        </p:blipFill>
        <p:spPr>
          <a:xfrm>
            <a:off x="433484" y="6116927"/>
            <a:ext cx="3315855" cy="604548"/>
          </a:xfrm>
          <a:prstGeom prst="rect">
            <a:avLst/>
          </a:prstGeom>
        </p:spPr>
      </p:pic>
    </p:spTree>
    <p:extLst>
      <p:ext uri="{BB962C8B-B14F-4D97-AF65-F5344CB8AC3E}">
        <p14:creationId xmlns:p14="http://schemas.microsoft.com/office/powerpoint/2010/main" val="15040360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048CE09-82EE-674A-B281-07444EDF20D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D5C06D1-E814-924F-9BD9-54DA922243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0E39C5-701B-0143-85EE-5A1AFDA1882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mn-lt"/>
              </a:defRPr>
            </a:lvl1pPr>
          </a:lstStyle>
          <a:p>
            <a:fld id="{5067FBDB-8346-BE46-969C-55A52EB75536}" type="datetimeFigureOut">
              <a:rPr lang="en-US" smtClean="0"/>
              <a:pPr/>
              <a:t>9/12/2026</a:t>
            </a:fld>
            <a:endParaRPr lang="en-US"/>
          </a:p>
        </p:txBody>
      </p:sp>
      <p:sp>
        <p:nvSpPr>
          <p:cNvPr id="5" name="Footer Placeholder 4">
            <a:extLst>
              <a:ext uri="{FF2B5EF4-FFF2-40B4-BE49-F238E27FC236}">
                <a16:creationId xmlns:a16="http://schemas.microsoft.com/office/drawing/2014/main" id="{57829959-3657-FF4B-8BDA-9BDCBAB662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tx1">
                    <a:tint val="75000"/>
                  </a:schemeClr>
                </a:solidFill>
                <a:latin typeface="+mn-lt"/>
              </a:defRPr>
            </a:lvl1pPr>
          </a:lstStyle>
          <a:p>
            <a:endParaRPr lang="en-US"/>
          </a:p>
        </p:txBody>
      </p:sp>
      <p:sp>
        <p:nvSpPr>
          <p:cNvPr id="6" name="Slide Number Placeholder 5">
            <a:extLst>
              <a:ext uri="{FF2B5EF4-FFF2-40B4-BE49-F238E27FC236}">
                <a16:creationId xmlns:a16="http://schemas.microsoft.com/office/drawing/2014/main" id="{8C36ABD2-2EE4-C44F-A4AA-CA2920AA5B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mn-lt"/>
              </a:defRPr>
            </a:lvl1pPr>
          </a:lstStyle>
          <a:p>
            <a:fld id="{CD9A65EA-4CFD-ED4B-B039-4E0B4BD66C34}" type="slidenum">
              <a:rPr lang="en-US" smtClean="0"/>
              <a:pPr/>
              <a:t>‹#›</a:t>
            </a:fld>
            <a:endParaRPr lang="en-US"/>
          </a:p>
        </p:txBody>
      </p:sp>
    </p:spTree>
    <p:extLst>
      <p:ext uri="{BB962C8B-B14F-4D97-AF65-F5344CB8AC3E}">
        <p14:creationId xmlns:p14="http://schemas.microsoft.com/office/powerpoint/2010/main" val="685830689"/>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6" r:id="rId3"/>
    <p:sldLayoutId id="2147483687" r:id="rId4"/>
    <p:sldLayoutId id="2147483690" r:id="rId5"/>
    <p:sldLayoutId id="2147483684" r:id="rId6"/>
    <p:sldLayoutId id="2147483685" r:id="rId7"/>
    <p:sldLayoutId id="2147483661" r:id="rId8"/>
    <p:sldLayoutId id="2147483667" r:id="rId9"/>
    <p:sldLayoutId id="2147483668" r:id="rId10"/>
    <p:sldLayoutId id="2147483677" r:id="rId11"/>
    <p:sldLayoutId id="2147483678" r:id="rId12"/>
    <p:sldLayoutId id="2147483669" r:id="rId13"/>
    <p:sldLayoutId id="2147483654" r:id="rId14"/>
    <p:sldLayoutId id="2147483652" r:id="rId15"/>
    <p:sldLayoutId id="2147483665" r:id="rId16"/>
    <p:sldLayoutId id="2147483658" r:id="rId17"/>
    <p:sldLayoutId id="2147483688" r:id="rId18"/>
    <p:sldLayoutId id="2147483689" r:id="rId19"/>
    <p:sldLayoutId id="2147483649" r:id="rId20"/>
    <p:sldLayoutId id="2147483674" r:id="rId21"/>
    <p:sldLayoutId id="2147483656" r:id="rId22"/>
    <p:sldLayoutId id="2147483681" r:id="rId23"/>
  </p:sldLayoutIdLst>
  <p:txStyles>
    <p:titleStyle>
      <a:lvl1pPr algn="l" defTabSz="914400" rtl="0" eaLnBrk="1" latinLnBrk="0" hangingPunct="1">
        <a:lnSpc>
          <a:spcPct val="90000"/>
        </a:lnSpc>
        <a:spcBef>
          <a:spcPct val="0"/>
        </a:spcBef>
        <a:buNone/>
        <a:defRPr sz="4400" b="0" i="0" kern="1200">
          <a:solidFill>
            <a:schemeClr val="accent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accent5"/>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accent5"/>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tags" Target="../tags/tag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hyperlink" Target="https://www.youtube.com/watch?v=yqVNRJ8G9jY" TargetMode="Externa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8.xml"/><Relationship Id="rId1" Type="http://schemas.openxmlformats.org/officeDocument/2006/relationships/tags" Target="../tags/tag3.xml"/><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hyperlink" Target="https://www.youtube.com/watch?v=-Jr6yJJfK30" TargetMode="Externa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E9BC3-CBD4-D63A-1620-278419FC5C1D}"/>
              </a:ext>
            </a:extLst>
          </p:cNvPr>
          <p:cNvSpPr>
            <a:spLocks noGrp="1"/>
          </p:cNvSpPr>
          <p:nvPr>
            <p:ph type="ctrTitle"/>
            <p:custDataLst>
              <p:tags r:id="rId1"/>
            </p:custDataLst>
          </p:nvPr>
        </p:nvSpPr>
        <p:spPr>
          <a:xfrm>
            <a:off x="1524000" y="1712890"/>
            <a:ext cx="9144000" cy="2200741"/>
          </a:xfrm>
        </p:spPr>
        <p:txBody>
          <a:bodyPr>
            <a:normAutofit/>
          </a:bodyPr>
          <a:lstStyle/>
          <a:p>
            <a:r>
              <a:rPr lang="en-US"/>
              <a:t>La </a:t>
            </a:r>
            <a:r>
              <a:rPr lang="en-US" err="1"/>
              <a:t>mobilisation</a:t>
            </a:r>
            <a:r>
              <a:rPr lang="en-US"/>
              <a:t> dans un </a:t>
            </a:r>
            <a:r>
              <a:rPr lang="en-US" err="1"/>
              <a:t>contexte</a:t>
            </a:r>
            <a:r>
              <a:rPr lang="en-US"/>
              <a:t> de </a:t>
            </a:r>
            <a:r>
              <a:rPr lang="en-US" err="1"/>
              <a:t>pertes</a:t>
            </a:r>
            <a:r>
              <a:rPr lang="en-US"/>
              <a:t> </a:t>
            </a:r>
            <a:r>
              <a:rPr lang="en-US" err="1"/>
              <a:t>d’emploi</a:t>
            </a:r>
            <a:endParaRPr lang="en-US"/>
          </a:p>
        </p:txBody>
      </p:sp>
      <p:sp>
        <p:nvSpPr>
          <p:cNvPr id="3" name="Subtitle 2">
            <a:extLst>
              <a:ext uri="{FF2B5EF4-FFF2-40B4-BE49-F238E27FC236}">
                <a16:creationId xmlns:a16="http://schemas.microsoft.com/office/drawing/2014/main" id="{33673399-D947-2EF1-3918-72AAF02D675C}"/>
              </a:ext>
            </a:extLst>
          </p:cNvPr>
          <p:cNvSpPr>
            <a:spLocks noGrp="1"/>
          </p:cNvSpPr>
          <p:nvPr>
            <p:ph type="subTitle" idx="1"/>
            <p:custDataLst>
              <p:tags r:id="rId2"/>
            </p:custDataLst>
          </p:nvPr>
        </p:nvSpPr>
        <p:spPr>
          <a:xfrm>
            <a:off x="1524000" y="4211584"/>
            <a:ext cx="9144000" cy="1246632"/>
          </a:xfrm>
        </p:spPr>
        <p:txBody>
          <a:bodyPr vert="horz" lIns="91440" tIns="45720" rIns="91440" bIns="45720" rtlCol="0" anchor="t">
            <a:normAutofit lnSpcReduction="10000"/>
          </a:bodyPr>
          <a:lstStyle/>
          <a:p>
            <a:r>
              <a:rPr lang="fr-CA" noProof="0" dirty="0">
                <a:latin typeface="Calibri Light"/>
                <a:ea typeface="Calibri Light"/>
                <a:cs typeface="Calibri Light"/>
              </a:rPr>
              <a:t>Erin Sirett – </a:t>
            </a:r>
            <a:r>
              <a:rPr lang="fr-CA" noProof="0" dirty="0" err="1">
                <a:latin typeface="Calibri Light"/>
                <a:ea typeface="Calibri Light"/>
                <a:cs typeface="Calibri Light"/>
              </a:rPr>
              <a:t>sirette</a:t>
            </a:r>
            <a:r>
              <a:rPr lang="en-US" noProof="0" dirty="0">
                <a:latin typeface="Calibri Light"/>
                <a:ea typeface="Calibri Light"/>
                <a:cs typeface="Calibri Light"/>
              </a:rPr>
              <a:t>@psac-afpc.com</a:t>
            </a:r>
            <a:endParaRPr lang="fr-CA" noProof="0" dirty="0">
              <a:latin typeface="Calibri Light"/>
              <a:ea typeface="Calibri Light"/>
              <a:cs typeface="Calibri Light"/>
            </a:endParaRPr>
          </a:p>
          <a:p>
            <a:r>
              <a:rPr lang="fr-CA" dirty="0">
                <a:latin typeface="Calibri Light"/>
                <a:ea typeface="Calibri Light"/>
                <a:cs typeface="Calibri Light"/>
              </a:rPr>
              <a:t>Agente</a:t>
            </a:r>
            <a:r>
              <a:rPr lang="fr-CA" noProof="0" dirty="0">
                <a:latin typeface="Calibri Light"/>
                <a:ea typeface="Calibri Light"/>
                <a:cs typeface="Calibri Light"/>
              </a:rPr>
              <a:t> d</a:t>
            </a:r>
            <a:r>
              <a:rPr lang="fr-CA" dirty="0">
                <a:latin typeface="Calibri Light"/>
                <a:ea typeface="Calibri Light"/>
                <a:cs typeface="Calibri Light"/>
              </a:rPr>
              <a:t>e</a:t>
            </a:r>
            <a:r>
              <a:rPr lang="fr-CA" noProof="0" dirty="0">
                <a:latin typeface="Calibri Light"/>
                <a:ea typeface="Calibri Light"/>
                <a:cs typeface="Calibri Light"/>
              </a:rPr>
              <a:t> recherche </a:t>
            </a:r>
            <a:r>
              <a:rPr lang="fr-CA" dirty="0">
                <a:latin typeface="Calibri Light"/>
                <a:ea typeface="Calibri Light"/>
                <a:cs typeface="Calibri Light"/>
              </a:rPr>
              <a:t>principale</a:t>
            </a:r>
          </a:p>
          <a:p>
            <a:r>
              <a:rPr lang="fr-CA" noProof="0" dirty="0">
                <a:latin typeface="Calibri Light"/>
                <a:ea typeface="Calibri Light"/>
                <a:cs typeface="Calibri Light"/>
              </a:rPr>
              <a:t>12 septembre</a:t>
            </a:r>
            <a:r>
              <a:rPr lang="fr-CA" dirty="0">
                <a:latin typeface="Calibri Light"/>
                <a:ea typeface="Calibri Light"/>
                <a:cs typeface="Calibri Light"/>
              </a:rPr>
              <a:t> 2026</a:t>
            </a:r>
            <a:endParaRPr lang="fr-CA" noProof="0" dirty="0">
              <a:latin typeface="Calibri Light"/>
              <a:ea typeface="Calibri Light"/>
              <a:cs typeface="Calibri Light"/>
            </a:endParaRPr>
          </a:p>
        </p:txBody>
      </p:sp>
    </p:spTree>
    <p:extLst>
      <p:ext uri="{BB962C8B-B14F-4D97-AF65-F5344CB8AC3E}">
        <p14:creationId xmlns:p14="http://schemas.microsoft.com/office/powerpoint/2010/main" val="7246966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8CA77-E7ED-D793-04FD-E37DF04E2D01}"/>
              </a:ext>
            </a:extLst>
          </p:cNvPr>
          <p:cNvSpPr>
            <a:spLocks noGrp="1"/>
          </p:cNvSpPr>
          <p:nvPr>
            <p:ph type="title"/>
          </p:nvPr>
        </p:nvSpPr>
        <p:spPr/>
        <p:txBody>
          <a:bodyPr/>
          <a:lstStyle/>
          <a:p>
            <a:r>
              <a:rPr lang="en-US"/>
              <a:t>Le </a:t>
            </a:r>
            <a:r>
              <a:rPr lang="en-US" err="1"/>
              <a:t>contexte</a:t>
            </a:r>
            <a:r>
              <a:rPr lang="en-US"/>
              <a:t> </a:t>
            </a:r>
            <a:r>
              <a:rPr lang="en-US" err="1"/>
              <a:t>actuel</a:t>
            </a:r>
            <a:endParaRPr lang="en-CA"/>
          </a:p>
        </p:txBody>
      </p:sp>
      <p:pic>
        <p:nvPicPr>
          <p:cNvPr id="6" name="Picture 5">
            <a:extLst>
              <a:ext uri="{FF2B5EF4-FFF2-40B4-BE49-F238E27FC236}">
                <a16:creationId xmlns:a16="http://schemas.microsoft.com/office/drawing/2014/main" id="{7E750E5A-36A3-2D55-D540-890E0A03242A}"/>
              </a:ext>
            </a:extLst>
          </p:cNvPr>
          <p:cNvPicPr>
            <a:picLocks noChangeAspect="1"/>
          </p:cNvPicPr>
          <p:nvPr/>
        </p:nvPicPr>
        <p:blipFill>
          <a:blip r:embed="rId3"/>
          <a:stretch>
            <a:fillRect/>
          </a:stretch>
        </p:blipFill>
        <p:spPr>
          <a:xfrm>
            <a:off x="1366902" y="1753437"/>
            <a:ext cx="9458195" cy="5016880"/>
          </a:xfrm>
          <a:prstGeom prst="rect">
            <a:avLst/>
          </a:prstGeom>
        </p:spPr>
      </p:pic>
    </p:spTree>
    <p:extLst>
      <p:ext uri="{BB962C8B-B14F-4D97-AF65-F5344CB8AC3E}">
        <p14:creationId xmlns:p14="http://schemas.microsoft.com/office/powerpoint/2010/main" val="39396893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7082A-BB88-B9AD-233A-9990792E1B83}"/>
              </a:ext>
            </a:extLst>
          </p:cNvPr>
          <p:cNvSpPr>
            <a:spLocks noGrp="1"/>
          </p:cNvSpPr>
          <p:nvPr>
            <p:ph type="title"/>
          </p:nvPr>
        </p:nvSpPr>
        <p:spPr/>
        <p:txBody>
          <a:bodyPr/>
          <a:lstStyle/>
          <a:p>
            <a:r>
              <a:rPr lang="en-US"/>
              <a:t>Le </a:t>
            </a:r>
            <a:r>
              <a:rPr lang="en-US" err="1"/>
              <a:t>contexte</a:t>
            </a:r>
            <a:r>
              <a:rPr lang="en-US"/>
              <a:t> </a:t>
            </a:r>
            <a:r>
              <a:rPr lang="en-US" err="1"/>
              <a:t>actuel</a:t>
            </a:r>
            <a:endParaRPr lang="en-CA"/>
          </a:p>
        </p:txBody>
      </p:sp>
      <p:pic>
        <p:nvPicPr>
          <p:cNvPr id="6" name="Content Placeholder 5">
            <a:extLst>
              <a:ext uri="{FF2B5EF4-FFF2-40B4-BE49-F238E27FC236}">
                <a16:creationId xmlns:a16="http://schemas.microsoft.com/office/drawing/2014/main" id="{79439176-6B1A-A9C8-0ECF-ECF97BBA66CD}"/>
              </a:ext>
            </a:extLst>
          </p:cNvPr>
          <p:cNvPicPr>
            <a:picLocks noGrp="1" noChangeAspect="1"/>
          </p:cNvPicPr>
          <p:nvPr>
            <p:ph idx="1"/>
          </p:nvPr>
        </p:nvPicPr>
        <p:blipFill>
          <a:blip r:embed="rId3"/>
          <a:stretch>
            <a:fillRect/>
          </a:stretch>
        </p:blipFill>
        <p:spPr>
          <a:xfrm>
            <a:off x="1052186" y="1962150"/>
            <a:ext cx="4484581" cy="4647191"/>
          </a:xfrm>
          <a:prstGeom prst="rect">
            <a:avLst/>
          </a:prstGeom>
        </p:spPr>
      </p:pic>
      <p:sp>
        <p:nvSpPr>
          <p:cNvPr id="4" name="Content Placeholder 3">
            <a:extLst>
              <a:ext uri="{FF2B5EF4-FFF2-40B4-BE49-F238E27FC236}">
                <a16:creationId xmlns:a16="http://schemas.microsoft.com/office/drawing/2014/main" id="{74FF4E96-B552-728B-646F-70DE463EB38D}"/>
              </a:ext>
            </a:extLst>
          </p:cNvPr>
          <p:cNvSpPr>
            <a:spLocks noGrp="1"/>
          </p:cNvSpPr>
          <p:nvPr>
            <p:ph idx="13"/>
          </p:nvPr>
        </p:nvSpPr>
        <p:spPr>
          <a:xfrm>
            <a:off x="985953" y="1608137"/>
            <a:ext cx="1514204" cy="379641"/>
          </a:xfrm>
        </p:spPr>
        <p:txBody>
          <a:bodyPr>
            <a:normAutofit fontScale="85000" lnSpcReduction="20000"/>
          </a:bodyPr>
          <a:lstStyle/>
          <a:p>
            <a:r>
              <a:rPr lang="fr-CA"/>
              <a:t>Le Canada</a:t>
            </a:r>
            <a:endParaRPr lang="en-CA"/>
          </a:p>
        </p:txBody>
      </p:sp>
      <p:sp>
        <p:nvSpPr>
          <p:cNvPr id="7" name="Content Placeholder 3">
            <a:extLst>
              <a:ext uri="{FF2B5EF4-FFF2-40B4-BE49-F238E27FC236}">
                <a16:creationId xmlns:a16="http://schemas.microsoft.com/office/drawing/2014/main" id="{4907ADEF-713B-4BCB-FFD1-BBBE2AAB571B}"/>
              </a:ext>
            </a:extLst>
          </p:cNvPr>
          <p:cNvSpPr txBox="1">
            <a:spLocks/>
          </p:cNvSpPr>
          <p:nvPr/>
        </p:nvSpPr>
        <p:spPr>
          <a:xfrm>
            <a:off x="6126518" y="1539874"/>
            <a:ext cx="3126927" cy="37964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2800" b="0" i="0" kern="1200">
                <a:solidFill>
                  <a:schemeClr val="accent5"/>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accent5"/>
                </a:solidFill>
                <a:latin typeface="Avenir LT Std 65 Medium" panose="020B050302020302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venir LT Std 55 Roman" panose="020B050302020302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venir LT Std 55 Roman" panose="020B050302020302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venir LT Std 45 Book" panose="020B050202020302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CA" sz="2400"/>
              <a:t>La région du Québec</a:t>
            </a:r>
            <a:endParaRPr lang="en-CA" sz="2400"/>
          </a:p>
        </p:txBody>
      </p:sp>
      <p:pic>
        <p:nvPicPr>
          <p:cNvPr id="9" name="Picture 8">
            <a:extLst>
              <a:ext uri="{FF2B5EF4-FFF2-40B4-BE49-F238E27FC236}">
                <a16:creationId xmlns:a16="http://schemas.microsoft.com/office/drawing/2014/main" id="{250EF57B-C480-3D79-1261-F37B9437A674}"/>
              </a:ext>
            </a:extLst>
          </p:cNvPr>
          <p:cNvPicPr>
            <a:picLocks noChangeAspect="1"/>
          </p:cNvPicPr>
          <p:nvPr/>
        </p:nvPicPr>
        <p:blipFill>
          <a:blip r:embed="rId4"/>
          <a:stretch>
            <a:fillRect/>
          </a:stretch>
        </p:blipFill>
        <p:spPr>
          <a:xfrm>
            <a:off x="6092228" y="1962150"/>
            <a:ext cx="4784846" cy="4767352"/>
          </a:xfrm>
          <a:prstGeom prst="rect">
            <a:avLst/>
          </a:prstGeom>
        </p:spPr>
      </p:pic>
    </p:spTree>
    <p:extLst>
      <p:ext uri="{BB962C8B-B14F-4D97-AF65-F5344CB8AC3E}">
        <p14:creationId xmlns:p14="http://schemas.microsoft.com/office/powerpoint/2010/main" val="13046856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F4C517-2840-608F-9861-7CA3CD433C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2D48C4-7141-A5C3-29EC-8396CB8DA497}"/>
              </a:ext>
            </a:extLst>
          </p:cNvPr>
          <p:cNvSpPr>
            <a:spLocks noGrp="1"/>
          </p:cNvSpPr>
          <p:nvPr>
            <p:ph type="title"/>
          </p:nvPr>
        </p:nvSpPr>
        <p:spPr/>
        <p:txBody>
          <a:bodyPr/>
          <a:lstStyle/>
          <a:p>
            <a:r>
              <a:rPr lang="en-US"/>
              <a:t>Le </a:t>
            </a:r>
            <a:r>
              <a:rPr lang="en-US" err="1"/>
              <a:t>contexte</a:t>
            </a:r>
            <a:r>
              <a:rPr lang="en-US"/>
              <a:t> </a:t>
            </a:r>
            <a:r>
              <a:rPr lang="en-US" err="1"/>
              <a:t>actuel</a:t>
            </a:r>
            <a:endParaRPr lang="en-CA"/>
          </a:p>
        </p:txBody>
      </p:sp>
      <p:sp>
        <p:nvSpPr>
          <p:cNvPr id="4" name="Content Placeholder 3">
            <a:extLst>
              <a:ext uri="{FF2B5EF4-FFF2-40B4-BE49-F238E27FC236}">
                <a16:creationId xmlns:a16="http://schemas.microsoft.com/office/drawing/2014/main" id="{E9A62874-2FFE-C46C-C0DB-A6656D20AF59}"/>
              </a:ext>
            </a:extLst>
          </p:cNvPr>
          <p:cNvSpPr>
            <a:spLocks noGrp="1"/>
          </p:cNvSpPr>
          <p:nvPr>
            <p:ph idx="13"/>
          </p:nvPr>
        </p:nvSpPr>
        <p:spPr>
          <a:xfrm>
            <a:off x="768783" y="1608137"/>
            <a:ext cx="1514204" cy="379641"/>
          </a:xfrm>
        </p:spPr>
        <p:txBody>
          <a:bodyPr>
            <a:normAutofit fontScale="85000" lnSpcReduction="20000"/>
          </a:bodyPr>
          <a:lstStyle/>
          <a:p>
            <a:r>
              <a:rPr lang="fr-CA"/>
              <a:t>Le Canada</a:t>
            </a:r>
            <a:endParaRPr lang="en-CA"/>
          </a:p>
        </p:txBody>
      </p:sp>
      <p:sp>
        <p:nvSpPr>
          <p:cNvPr id="7" name="Content Placeholder 3">
            <a:extLst>
              <a:ext uri="{FF2B5EF4-FFF2-40B4-BE49-F238E27FC236}">
                <a16:creationId xmlns:a16="http://schemas.microsoft.com/office/drawing/2014/main" id="{9499C707-3B8A-31D7-B9EC-7BCEE023562A}"/>
              </a:ext>
            </a:extLst>
          </p:cNvPr>
          <p:cNvSpPr txBox="1">
            <a:spLocks/>
          </p:cNvSpPr>
          <p:nvPr/>
        </p:nvSpPr>
        <p:spPr>
          <a:xfrm>
            <a:off x="6057938" y="1539874"/>
            <a:ext cx="3126927" cy="37964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2800" b="0" i="0" kern="1200">
                <a:solidFill>
                  <a:schemeClr val="accent5"/>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accent5"/>
                </a:solidFill>
                <a:latin typeface="Avenir LT Std 65 Medium" panose="020B050302020302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venir LT Std 55 Roman" panose="020B050302020302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venir LT Std 55 Roman" panose="020B050302020302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venir LT Std 45 Book" panose="020B050202020302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CA" sz="2400"/>
              <a:t>La région du Québec</a:t>
            </a:r>
            <a:endParaRPr lang="en-CA" sz="2400"/>
          </a:p>
        </p:txBody>
      </p:sp>
      <p:pic>
        <p:nvPicPr>
          <p:cNvPr id="5" name="Picture 4">
            <a:extLst>
              <a:ext uri="{FF2B5EF4-FFF2-40B4-BE49-F238E27FC236}">
                <a16:creationId xmlns:a16="http://schemas.microsoft.com/office/drawing/2014/main" id="{DE8B9C9C-6A37-744E-E2A4-E43D76A564EB}"/>
              </a:ext>
            </a:extLst>
          </p:cNvPr>
          <p:cNvPicPr>
            <a:picLocks noChangeAspect="1"/>
          </p:cNvPicPr>
          <p:nvPr/>
        </p:nvPicPr>
        <p:blipFill>
          <a:blip r:embed="rId3"/>
          <a:stretch>
            <a:fillRect/>
          </a:stretch>
        </p:blipFill>
        <p:spPr>
          <a:xfrm>
            <a:off x="6126518" y="2060440"/>
            <a:ext cx="5096586" cy="4467849"/>
          </a:xfrm>
          <a:prstGeom prst="rect">
            <a:avLst/>
          </a:prstGeom>
        </p:spPr>
      </p:pic>
      <p:pic>
        <p:nvPicPr>
          <p:cNvPr id="12" name="Picture 11">
            <a:extLst>
              <a:ext uri="{FF2B5EF4-FFF2-40B4-BE49-F238E27FC236}">
                <a16:creationId xmlns:a16="http://schemas.microsoft.com/office/drawing/2014/main" id="{4C9A072F-AFF8-1970-3260-09DC05B64529}"/>
              </a:ext>
            </a:extLst>
          </p:cNvPr>
          <p:cNvPicPr>
            <a:picLocks noChangeAspect="1"/>
          </p:cNvPicPr>
          <p:nvPr/>
        </p:nvPicPr>
        <p:blipFill>
          <a:blip r:embed="rId4"/>
          <a:stretch>
            <a:fillRect/>
          </a:stretch>
        </p:blipFill>
        <p:spPr>
          <a:xfrm>
            <a:off x="807681" y="2060440"/>
            <a:ext cx="5210902" cy="4725059"/>
          </a:xfrm>
          <a:prstGeom prst="rect">
            <a:avLst/>
          </a:prstGeom>
        </p:spPr>
      </p:pic>
    </p:spTree>
    <p:extLst>
      <p:ext uri="{BB962C8B-B14F-4D97-AF65-F5344CB8AC3E}">
        <p14:creationId xmlns:p14="http://schemas.microsoft.com/office/powerpoint/2010/main" val="22869881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50212-33C7-86E3-E9FC-E8A5B1D07E30}"/>
              </a:ext>
            </a:extLst>
          </p:cNvPr>
          <p:cNvSpPr>
            <a:spLocks noGrp="1"/>
          </p:cNvSpPr>
          <p:nvPr>
            <p:ph type="title"/>
          </p:nvPr>
        </p:nvSpPr>
        <p:spPr/>
        <p:txBody>
          <a:bodyPr/>
          <a:lstStyle/>
          <a:p>
            <a:r>
              <a:rPr lang="fr-CA"/>
              <a:t>Le climat au travail</a:t>
            </a:r>
            <a:endParaRPr lang="en-CA"/>
          </a:p>
        </p:txBody>
      </p:sp>
      <p:sp>
        <p:nvSpPr>
          <p:cNvPr id="3" name="Content Placeholder 2">
            <a:extLst>
              <a:ext uri="{FF2B5EF4-FFF2-40B4-BE49-F238E27FC236}">
                <a16:creationId xmlns:a16="http://schemas.microsoft.com/office/drawing/2014/main" id="{C4137357-ADBB-E2B9-2A2E-CCF0F07D7D56}"/>
              </a:ext>
            </a:extLst>
          </p:cNvPr>
          <p:cNvSpPr>
            <a:spLocks noGrp="1"/>
          </p:cNvSpPr>
          <p:nvPr>
            <p:ph idx="1"/>
          </p:nvPr>
        </p:nvSpPr>
        <p:spPr>
          <a:xfrm>
            <a:off x="838200" y="1962725"/>
            <a:ext cx="10515600" cy="4288987"/>
          </a:xfrm>
        </p:spPr>
        <p:txBody>
          <a:bodyPr/>
          <a:lstStyle/>
          <a:p>
            <a:r>
              <a:rPr lang="fr-CA" dirty="0"/>
              <a:t>Comment vous vous sentez au travail face à la situation de pertes d’emploi? Comment se sentent vos collègues?</a:t>
            </a:r>
          </a:p>
          <a:p>
            <a:endParaRPr lang="en-CA" sz="1800" dirty="0"/>
          </a:p>
        </p:txBody>
      </p:sp>
    </p:spTree>
    <p:extLst>
      <p:ext uri="{BB962C8B-B14F-4D97-AF65-F5344CB8AC3E}">
        <p14:creationId xmlns:p14="http://schemas.microsoft.com/office/powerpoint/2010/main" val="830300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47F5D-BCBA-A417-2CAC-728759D12F15}"/>
              </a:ext>
            </a:extLst>
          </p:cNvPr>
          <p:cNvSpPr>
            <a:spLocks noGrp="1"/>
          </p:cNvSpPr>
          <p:nvPr>
            <p:ph type="title"/>
          </p:nvPr>
        </p:nvSpPr>
        <p:spPr/>
        <p:txBody>
          <a:bodyPr/>
          <a:lstStyle/>
          <a:p>
            <a:r>
              <a:rPr lang="en-CA"/>
              <a:t>Lutter </a:t>
            </a:r>
            <a:r>
              <a:rPr lang="en-CA" err="1"/>
              <a:t>contre</a:t>
            </a:r>
            <a:r>
              <a:rPr lang="en-CA"/>
              <a:t> la </a:t>
            </a:r>
            <a:r>
              <a:rPr lang="en-CA" err="1"/>
              <a:t>peur</a:t>
            </a:r>
            <a:endParaRPr lang="en-CA"/>
          </a:p>
        </p:txBody>
      </p:sp>
      <p:sp>
        <p:nvSpPr>
          <p:cNvPr id="3" name="Content Placeholder 2">
            <a:extLst>
              <a:ext uri="{FF2B5EF4-FFF2-40B4-BE49-F238E27FC236}">
                <a16:creationId xmlns:a16="http://schemas.microsoft.com/office/drawing/2014/main" id="{8FD2748E-8CF2-1C44-D98F-7FFF24462F06}"/>
              </a:ext>
            </a:extLst>
          </p:cNvPr>
          <p:cNvSpPr>
            <a:spLocks noGrp="1"/>
          </p:cNvSpPr>
          <p:nvPr>
            <p:ph idx="1"/>
          </p:nvPr>
        </p:nvSpPr>
        <p:spPr>
          <a:xfrm>
            <a:off x="838200" y="1962725"/>
            <a:ext cx="10515600" cy="4288987"/>
          </a:xfrm>
        </p:spPr>
        <p:txBody>
          <a:bodyPr>
            <a:normAutofit/>
          </a:bodyPr>
          <a:lstStyle/>
          <a:p>
            <a:endParaRPr lang="fr-FR" i="1" dirty="0"/>
          </a:p>
          <a:p>
            <a:pPr marL="457200" indent="-457200">
              <a:buFont typeface="Arial" panose="020B0604020202020204" pitchFamily="34" charset="0"/>
              <a:buChar char="•"/>
            </a:pPr>
            <a:r>
              <a:rPr lang="fr-FR" sz="4000" dirty="0"/>
              <a:t>Informations claires et précises</a:t>
            </a:r>
          </a:p>
          <a:p>
            <a:pPr marL="457200" indent="-457200">
              <a:buFont typeface="Arial" panose="020B0604020202020204" pitchFamily="34" charset="0"/>
              <a:buChar char="•"/>
            </a:pPr>
            <a:r>
              <a:rPr lang="fr-FR" sz="4000" dirty="0"/>
              <a:t>Actions collectives</a:t>
            </a:r>
          </a:p>
        </p:txBody>
      </p:sp>
    </p:spTree>
    <p:extLst>
      <p:ext uri="{BB962C8B-B14F-4D97-AF65-F5344CB8AC3E}">
        <p14:creationId xmlns:p14="http://schemas.microsoft.com/office/powerpoint/2010/main" val="614249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78E22B9-D627-0CE1-986E-C18D7C740E3E}"/>
              </a:ext>
            </a:extLst>
          </p:cNvPr>
          <p:cNvPicPr>
            <a:picLocks noChangeAspect="1"/>
          </p:cNvPicPr>
          <p:nvPr/>
        </p:nvPicPr>
        <p:blipFill>
          <a:blip r:embed="rId3"/>
          <a:stretch>
            <a:fillRect/>
          </a:stretch>
        </p:blipFill>
        <p:spPr>
          <a:xfrm>
            <a:off x="2059078" y="68263"/>
            <a:ext cx="8073844" cy="6721475"/>
          </a:xfrm>
          <a:prstGeom prst="rect">
            <a:avLst/>
          </a:prstGeom>
          <a:noFill/>
        </p:spPr>
      </p:pic>
      <p:sp>
        <p:nvSpPr>
          <p:cNvPr id="3" name="TextBox 2">
            <a:extLst>
              <a:ext uri="{FF2B5EF4-FFF2-40B4-BE49-F238E27FC236}">
                <a16:creationId xmlns:a16="http://schemas.microsoft.com/office/drawing/2014/main" id="{6FFFAF22-0CBD-8E20-A95A-185A51958273}"/>
              </a:ext>
            </a:extLst>
          </p:cNvPr>
          <p:cNvSpPr txBox="1"/>
          <p:nvPr/>
        </p:nvSpPr>
        <p:spPr>
          <a:xfrm>
            <a:off x="3419061" y="2903091"/>
            <a:ext cx="6096000" cy="369332"/>
          </a:xfrm>
          <a:prstGeom prst="rect">
            <a:avLst/>
          </a:prstGeom>
          <a:noFill/>
        </p:spPr>
        <p:txBody>
          <a:bodyPr wrap="square">
            <a:spAutoFit/>
          </a:bodyPr>
          <a:lstStyle/>
          <a:p>
            <a:r>
              <a:rPr lang="fr-CA" sz="1800" dirty="0">
                <a:latin typeface="Arial" panose="020B0604020202020204" pitchFamily="34" charset="0"/>
                <a:cs typeface="Arial" panose="020B0604020202020204" pitchFamily="34" charset="0"/>
                <a:hlinkClick r:id="rId4"/>
              </a:rPr>
              <a:t>https://www.youtube.com/watch?v=yqVNRJ8G9jY</a:t>
            </a:r>
            <a:r>
              <a:rPr lang="fr-CA" sz="18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6977729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EC8FF-9277-190A-E0EE-5F70436219D5}"/>
              </a:ext>
            </a:extLst>
          </p:cNvPr>
          <p:cNvSpPr>
            <a:spLocks noGrp="1"/>
          </p:cNvSpPr>
          <p:nvPr>
            <p:ph type="title"/>
            <p:custDataLst>
              <p:tags r:id="rId1"/>
            </p:custDataLst>
          </p:nvPr>
        </p:nvSpPr>
        <p:spPr>
          <a:xfrm>
            <a:off x="3290203" y="5942418"/>
            <a:ext cx="9165408" cy="957187"/>
          </a:xfrm>
        </p:spPr>
        <p:txBody>
          <a:bodyPr>
            <a:normAutofit/>
          </a:bodyPr>
          <a:lstStyle/>
          <a:p>
            <a:r>
              <a:rPr lang="en-US" sz="3200" dirty="0"/>
              <a:t>syndicatafpc.ca/</a:t>
            </a:r>
            <a:r>
              <a:rPr lang="en-US" sz="3200" dirty="0" err="1"/>
              <a:t>reamenagement-effectifs</a:t>
            </a:r>
            <a:r>
              <a:rPr lang="en-US" sz="3200" dirty="0"/>
              <a:t> </a:t>
            </a:r>
          </a:p>
        </p:txBody>
      </p:sp>
      <p:pic>
        <p:nvPicPr>
          <p:cNvPr id="5" name="Picture 4">
            <a:extLst>
              <a:ext uri="{FF2B5EF4-FFF2-40B4-BE49-F238E27FC236}">
                <a16:creationId xmlns:a16="http://schemas.microsoft.com/office/drawing/2014/main" id="{5C5FA2B0-8B43-7616-491F-F09D1ABBE097}"/>
              </a:ext>
            </a:extLst>
          </p:cNvPr>
          <p:cNvPicPr>
            <a:picLocks noChangeAspect="1"/>
          </p:cNvPicPr>
          <p:nvPr/>
        </p:nvPicPr>
        <p:blipFill>
          <a:blip r:embed="rId4"/>
          <a:stretch>
            <a:fillRect/>
          </a:stretch>
        </p:blipFill>
        <p:spPr>
          <a:xfrm>
            <a:off x="15662" y="0"/>
            <a:ext cx="12192000" cy="2782110"/>
          </a:xfrm>
          <a:prstGeom prst="rect">
            <a:avLst/>
          </a:prstGeom>
        </p:spPr>
      </p:pic>
      <p:pic>
        <p:nvPicPr>
          <p:cNvPr id="4" name="Picture 3">
            <a:extLst>
              <a:ext uri="{FF2B5EF4-FFF2-40B4-BE49-F238E27FC236}">
                <a16:creationId xmlns:a16="http://schemas.microsoft.com/office/drawing/2014/main" id="{473960A0-178E-5FAA-C73D-E4C396A17A03}"/>
              </a:ext>
            </a:extLst>
          </p:cNvPr>
          <p:cNvPicPr>
            <a:picLocks noChangeAspect="1"/>
          </p:cNvPicPr>
          <p:nvPr/>
        </p:nvPicPr>
        <p:blipFill>
          <a:blip r:embed="rId5"/>
          <a:stretch>
            <a:fillRect/>
          </a:stretch>
        </p:blipFill>
        <p:spPr>
          <a:xfrm>
            <a:off x="0" y="0"/>
            <a:ext cx="12207662" cy="5920478"/>
          </a:xfrm>
          <a:prstGeom prst="rect">
            <a:avLst/>
          </a:prstGeom>
        </p:spPr>
      </p:pic>
    </p:spTree>
    <p:extLst>
      <p:ext uri="{BB962C8B-B14F-4D97-AF65-F5344CB8AC3E}">
        <p14:creationId xmlns:p14="http://schemas.microsoft.com/office/powerpoint/2010/main" val="18078128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4DEAD-0D25-AA4F-65A4-A868830127AB}"/>
              </a:ext>
            </a:extLst>
          </p:cNvPr>
          <p:cNvSpPr>
            <a:spLocks noGrp="1"/>
          </p:cNvSpPr>
          <p:nvPr>
            <p:ph type="title"/>
          </p:nvPr>
        </p:nvSpPr>
        <p:spPr/>
        <p:txBody>
          <a:bodyPr>
            <a:normAutofit fontScale="90000"/>
          </a:bodyPr>
          <a:lstStyle/>
          <a:p>
            <a:r>
              <a:rPr lang="fr-FR"/>
              <a:t>Revendications sur la sécurité d’emploi et le réaménagement des effectifs </a:t>
            </a:r>
            <a:endParaRPr lang="en-CA"/>
          </a:p>
        </p:txBody>
      </p:sp>
      <p:sp>
        <p:nvSpPr>
          <p:cNvPr id="3" name="Content Placeholder 2">
            <a:extLst>
              <a:ext uri="{FF2B5EF4-FFF2-40B4-BE49-F238E27FC236}">
                <a16:creationId xmlns:a16="http://schemas.microsoft.com/office/drawing/2014/main" id="{79F3AFA8-A665-7915-CAA1-C1673D31AAF8}"/>
              </a:ext>
            </a:extLst>
          </p:cNvPr>
          <p:cNvSpPr>
            <a:spLocks noGrp="1"/>
          </p:cNvSpPr>
          <p:nvPr>
            <p:ph idx="1"/>
          </p:nvPr>
        </p:nvSpPr>
        <p:spPr>
          <a:xfrm>
            <a:off x="838200" y="1962725"/>
            <a:ext cx="10515600" cy="4288987"/>
          </a:xfrm>
        </p:spPr>
        <p:txBody>
          <a:bodyPr>
            <a:normAutofit/>
          </a:bodyPr>
          <a:lstStyle/>
          <a:p>
            <a:pPr marL="457200" indent="-457200">
              <a:buFont typeface="Arial" panose="020B0604020202020204" pitchFamily="34" charset="0"/>
              <a:buChar char="•"/>
            </a:pPr>
            <a:r>
              <a:rPr lang="fr-FR" dirty="0"/>
              <a:t>Augmenter l’indemnité d’études pour favoriser le recyclage</a:t>
            </a:r>
          </a:p>
          <a:p>
            <a:pPr marL="457200" indent="-457200">
              <a:buFont typeface="Arial" panose="020B0604020202020204" pitchFamily="34" charset="0"/>
              <a:buChar char="•"/>
            </a:pPr>
            <a:r>
              <a:rPr lang="fr-FR" dirty="0"/>
              <a:t>Maximiser le maintien en poste grâce au télétravail</a:t>
            </a:r>
          </a:p>
          <a:p>
            <a:pPr marL="457200" indent="-457200">
              <a:buFont typeface="Arial" panose="020B0604020202020204" pitchFamily="34" charset="0"/>
              <a:buChar char="•"/>
            </a:pPr>
            <a:r>
              <a:rPr lang="fr-FR" dirty="0"/>
              <a:t>Améliorer les mécanismes d’échange de postes</a:t>
            </a:r>
          </a:p>
          <a:p>
            <a:pPr marL="457200" indent="-457200">
              <a:buFont typeface="Arial" panose="020B0604020202020204" pitchFamily="34" charset="0"/>
              <a:buChar char="•"/>
            </a:pPr>
            <a:r>
              <a:rPr lang="fr-FR" dirty="0"/>
              <a:t>L’ancienneté – et non le favoritisme – qui détermine qui garde son emploi</a:t>
            </a:r>
          </a:p>
          <a:p>
            <a:pPr marL="457200" indent="-457200">
              <a:buFont typeface="Arial" panose="020B0604020202020204" pitchFamily="34" charset="0"/>
              <a:buChar char="•"/>
            </a:pPr>
            <a:r>
              <a:rPr lang="fr-FR" dirty="0"/>
              <a:t>L’octroi automatique de la permanence au bout de trois ans pour les employés à contrat</a:t>
            </a:r>
          </a:p>
        </p:txBody>
      </p:sp>
    </p:spTree>
    <p:extLst>
      <p:ext uri="{BB962C8B-B14F-4D97-AF65-F5344CB8AC3E}">
        <p14:creationId xmlns:p14="http://schemas.microsoft.com/office/powerpoint/2010/main" val="8171132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A925B-3A75-609E-5753-C9906BE4FC8F}"/>
              </a:ext>
            </a:extLst>
          </p:cNvPr>
          <p:cNvSpPr>
            <a:spLocks noGrp="1"/>
          </p:cNvSpPr>
          <p:nvPr>
            <p:ph type="title"/>
          </p:nvPr>
        </p:nvSpPr>
        <p:spPr/>
        <p:txBody>
          <a:bodyPr>
            <a:noAutofit/>
          </a:bodyPr>
          <a:lstStyle/>
          <a:p>
            <a:r>
              <a:rPr lang="fr-FR" sz="3800"/>
              <a:t>Lutter contre les coupes, faire respecter le contrat</a:t>
            </a:r>
            <a:endParaRPr lang="en-CA" sz="3800"/>
          </a:p>
        </p:txBody>
      </p:sp>
      <p:pic>
        <p:nvPicPr>
          <p:cNvPr id="4" name="Picture 3">
            <a:extLst>
              <a:ext uri="{FF2B5EF4-FFF2-40B4-BE49-F238E27FC236}">
                <a16:creationId xmlns:a16="http://schemas.microsoft.com/office/drawing/2014/main" id="{85919723-76FD-7A25-3D35-8CC800F490B6}"/>
              </a:ext>
            </a:extLst>
          </p:cNvPr>
          <p:cNvPicPr>
            <a:picLocks noChangeAspect="1"/>
          </p:cNvPicPr>
          <p:nvPr/>
        </p:nvPicPr>
        <p:blipFill>
          <a:blip r:embed="rId3"/>
          <a:stretch>
            <a:fillRect/>
          </a:stretch>
        </p:blipFill>
        <p:spPr>
          <a:xfrm>
            <a:off x="838200" y="1962725"/>
            <a:ext cx="5358661" cy="3567600"/>
          </a:xfrm>
          <a:prstGeom prst="rect">
            <a:avLst/>
          </a:prstGeom>
        </p:spPr>
      </p:pic>
      <p:pic>
        <p:nvPicPr>
          <p:cNvPr id="10" name="Picture 9">
            <a:extLst>
              <a:ext uri="{FF2B5EF4-FFF2-40B4-BE49-F238E27FC236}">
                <a16:creationId xmlns:a16="http://schemas.microsoft.com/office/drawing/2014/main" id="{6591BC2D-3960-3B45-390A-7EE61F931433}"/>
              </a:ext>
            </a:extLst>
          </p:cNvPr>
          <p:cNvPicPr>
            <a:picLocks noChangeAspect="1"/>
          </p:cNvPicPr>
          <p:nvPr/>
        </p:nvPicPr>
        <p:blipFill>
          <a:blip r:embed="rId4"/>
          <a:stretch>
            <a:fillRect/>
          </a:stretch>
        </p:blipFill>
        <p:spPr>
          <a:xfrm>
            <a:off x="6452349" y="1962726"/>
            <a:ext cx="5032800" cy="4604933"/>
          </a:xfrm>
          <a:prstGeom prst="rect">
            <a:avLst/>
          </a:prstGeom>
        </p:spPr>
      </p:pic>
      <p:sp>
        <p:nvSpPr>
          <p:cNvPr id="3" name="TextBox 2">
            <a:extLst>
              <a:ext uri="{FF2B5EF4-FFF2-40B4-BE49-F238E27FC236}">
                <a16:creationId xmlns:a16="http://schemas.microsoft.com/office/drawing/2014/main" id="{C7605465-5E37-4710-0480-133C9F8F4666}"/>
              </a:ext>
            </a:extLst>
          </p:cNvPr>
          <p:cNvSpPr txBox="1"/>
          <p:nvPr/>
        </p:nvSpPr>
        <p:spPr>
          <a:xfrm>
            <a:off x="616703" y="5861448"/>
            <a:ext cx="5077096" cy="369332"/>
          </a:xfrm>
          <a:prstGeom prst="rect">
            <a:avLst/>
          </a:prstGeom>
          <a:noFill/>
        </p:spPr>
        <p:txBody>
          <a:bodyPr wrap="none" rtlCol="0">
            <a:spAutoFit/>
          </a:bodyPr>
          <a:lstStyle/>
          <a:p>
            <a:r>
              <a:rPr lang="en-CA" dirty="0">
                <a:hlinkClick r:id="rId5"/>
              </a:rPr>
              <a:t>https://www.youtube.com/watch?v=-Jr6yJJfK30</a:t>
            </a:r>
            <a:r>
              <a:rPr lang="en-CA" dirty="0"/>
              <a:t> </a:t>
            </a:r>
          </a:p>
        </p:txBody>
      </p:sp>
    </p:spTree>
    <p:extLst>
      <p:ext uri="{BB962C8B-B14F-4D97-AF65-F5344CB8AC3E}">
        <p14:creationId xmlns:p14="http://schemas.microsoft.com/office/powerpoint/2010/main" val="35565428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0B7D5-A6C8-4BEF-E495-5725FFC8A13C}"/>
              </a:ext>
            </a:extLst>
          </p:cNvPr>
          <p:cNvSpPr>
            <a:spLocks noGrp="1"/>
          </p:cNvSpPr>
          <p:nvPr>
            <p:ph type="ctrTitle"/>
          </p:nvPr>
        </p:nvSpPr>
        <p:spPr>
          <a:xfrm>
            <a:off x="1166191" y="804312"/>
            <a:ext cx="9501809" cy="4933881"/>
          </a:xfrm>
        </p:spPr>
        <p:txBody>
          <a:bodyPr>
            <a:normAutofit/>
          </a:bodyPr>
          <a:lstStyle/>
          <a:p>
            <a:r>
              <a:rPr lang="fr-FR" sz="4800" i="1" dirty="0"/>
              <a:t>Nous ne savons pas avec certitude si nos actions entraîneront les changements que nous cherchons, mais nous savons avec certitude que si nous ne faisons rien, les changements ne se réaliseront pas. </a:t>
            </a:r>
            <a:br>
              <a:rPr lang="fr-FR" sz="4800" i="1" dirty="0"/>
            </a:br>
            <a:r>
              <a:rPr lang="fr-FR" sz="4800" i="1" dirty="0"/>
              <a:t>Alors, essayons!</a:t>
            </a:r>
            <a:endParaRPr lang="en-CA" sz="4800" dirty="0"/>
          </a:p>
        </p:txBody>
      </p:sp>
    </p:spTree>
    <p:extLst>
      <p:ext uri="{BB962C8B-B14F-4D97-AF65-F5344CB8AC3E}">
        <p14:creationId xmlns:p14="http://schemas.microsoft.com/office/powerpoint/2010/main" val="130285627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1"/>
</p:tagLst>
</file>

<file path=ppt/theme/theme1.xml><?xml version="1.0" encoding="utf-8"?>
<a:theme xmlns:a="http://schemas.openxmlformats.org/drawingml/2006/main" name="PSAC-AFPC Theme">
  <a:themeElements>
    <a:clrScheme name="Custom 8">
      <a:dk1>
        <a:srgbClr val="000000"/>
      </a:dk1>
      <a:lt1>
        <a:srgbClr val="FFFFFF"/>
      </a:lt1>
      <a:dk2>
        <a:srgbClr val="595959"/>
      </a:dk2>
      <a:lt2>
        <a:srgbClr val="EEEEEE"/>
      </a:lt2>
      <a:accent1>
        <a:srgbClr val="BF301A"/>
      </a:accent1>
      <a:accent2>
        <a:srgbClr val="2C2D48"/>
      </a:accent2>
      <a:accent3>
        <a:srgbClr val="D5D5D5"/>
      </a:accent3>
      <a:accent4>
        <a:srgbClr val="81C4E1"/>
      </a:accent4>
      <a:accent5>
        <a:srgbClr val="2C2D48"/>
      </a:accent5>
      <a:accent6>
        <a:srgbClr val="BF2E1A"/>
      </a:accent6>
      <a:hlink>
        <a:srgbClr val="6F859C"/>
      </a:hlink>
      <a:folHlink>
        <a:srgbClr val="28526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8" id="{3B2B4CD3-34DF-B34D-B52A-E3A6A57AE348}" vid="{652CC2A8-713E-5346-9112-D00E5EC6D48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C3E3BDC33586D449D6A802EE3942F0F" ma:contentTypeVersion="14" ma:contentTypeDescription="Create a new document." ma:contentTypeScope="" ma:versionID="48edcdc0a7ad57628af5296de117eed8">
  <xsd:schema xmlns:xsd="http://www.w3.org/2001/XMLSchema" xmlns:xs="http://www.w3.org/2001/XMLSchema" xmlns:p="http://schemas.microsoft.com/office/2006/metadata/properties" xmlns:ns2="3379437b-bbd2-4923-8466-02e80882fb0d" xmlns:ns3="82cfb950-4a33-4e01-8fd6-12e5b81fbcad" targetNamespace="http://schemas.microsoft.com/office/2006/metadata/properties" ma:root="true" ma:fieldsID="5c8efa7e94848542c08eeedd6ebd815e" ns2:_="" ns3:_="">
    <xsd:import namespace="3379437b-bbd2-4923-8466-02e80882fb0d"/>
    <xsd:import namespace="82cfb950-4a33-4e01-8fd6-12e5b81fbcad"/>
    <xsd:element name="properties">
      <xsd:complexType>
        <xsd:sequence>
          <xsd:element name="documentManagement">
            <xsd:complexType>
              <xsd:all>
                <xsd:element ref="ns2:g1cbcb8f6f2441a8b6c307cce4d6ecf6" minOccurs="0"/>
                <xsd:element ref="ns2:TaxCatchAll" minOccurs="0"/>
                <xsd:element ref="ns2:TaxCatchAllLabel" minOccurs="0"/>
                <xsd:element ref="ns2:l3685371474f49415343427573556e74" minOccurs="0"/>
                <xsd:element ref="ns3:MediaServiceMetadata" minOccurs="0"/>
                <xsd:element ref="ns3:MediaServiceFastMetadata" minOccurs="0"/>
                <xsd:element ref="ns3:MediaServiceObjectDetectorVersions" minOccurs="0"/>
                <xsd:element ref="ns3:MediaServiceSearchProperties" minOccurs="0"/>
                <xsd:element ref="ns2:SharedWithUsers" minOccurs="0"/>
                <xsd:element ref="ns2:SharedWithDetails" minOccurs="0"/>
                <xsd:element ref="ns3:lcf76f155ced4ddcb4097134ff3c332f" minOccurs="0"/>
                <xsd:element ref="ns3:MediaServiceDateTake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79437b-bbd2-4923-8466-02e80882fb0d" elementFormDefault="qualified">
    <xsd:import namespace="http://schemas.microsoft.com/office/2006/documentManagement/types"/>
    <xsd:import namespace="http://schemas.microsoft.com/office/infopath/2007/PartnerControls"/>
    <xsd:element name="g1cbcb8f6f2441a8b6c307cce4d6ecf6" ma:index="8" nillable="true" ma:taxonomy="true" ma:internalName="g1cbcb8f6f2441a8b6c307cce4d6ecf6" ma:taxonomyFieldName="Conference_x0020_Doc_x0020_Type" ma:displayName="Conference Doc Type" ma:default="" ma:fieldId="{01cbcb8f-6f24-41a8-b6c3-07cce4d6ecf6}" ma:sspId="21865def-44d3-4058-a7fb-f02072f8a7c7" ma:termSetId="25df1071-f057-4679-a19c-6b5ba8472a8f" ma:anchorId="00000000-0000-0000-0000-000000000000" ma:open="false" ma:isKeyword="false">
      <xsd:complexType>
        <xsd:sequence>
          <xsd:element ref="pc:Terms" minOccurs="0" maxOccurs="1"/>
        </xsd:sequence>
      </xsd:complexType>
    </xsd:element>
    <xsd:element name="TaxCatchAll" ma:index="9" nillable="true" ma:displayName="Taxonomy Catch All Column" ma:hidden="true" ma:list="{a7217fd4-1da9-4374-b01e-47683b71227d}" ma:internalName="TaxCatchAll" ma:showField="CatchAllData" ma:web="3379437b-bbd2-4923-8466-02e80882fb0d">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a7217fd4-1da9-4374-b01e-47683b71227d}" ma:internalName="TaxCatchAllLabel" ma:readOnly="true" ma:showField="CatchAllDataLabel" ma:web="3379437b-bbd2-4923-8466-02e80882fb0d">
      <xsd:complexType>
        <xsd:complexContent>
          <xsd:extension base="dms:MultiChoiceLookup">
            <xsd:sequence>
              <xsd:element name="Value" type="dms:Lookup" maxOccurs="unbounded" minOccurs="0" nillable="true"/>
            </xsd:sequence>
          </xsd:extension>
        </xsd:complexContent>
      </xsd:complexType>
    </xsd:element>
    <xsd:element name="l3685371474f49415343427573556e74" ma:index="12" nillable="true" ma:taxonomy="true" ma:internalName="l3685371474f49415343427573556e74" ma:taxonomyFieldName="Organizational_x0020_Authority" ma:displayName="Organizational Authority" ma:readOnly="false" ma:default="1;#Negotiations|9f6dda6e-ec0b-48a2-b44c-3a752207a425" ma:fieldId="{53685371-474f-4941-5343-427573556e74}" ma:sspId="21865def-44d3-4058-a7fb-f02072f8a7c7" ma:termSetId="4461cfa1-e678-485b-9d61-57a2c5f1b6b5" ma:anchorId="00000000-0000-0000-0000-000000000000" ma:open="false" ma:isKeyword="false">
      <xsd:complexType>
        <xsd:sequence>
          <xsd:element ref="pc:Terms" minOccurs="0" maxOccurs="1"/>
        </xsd:sequence>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2cfb950-4a33-4e01-8fd6-12e5b81fbcad" elementFormDefault="qualified">
    <xsd:import namespace="http://schemas.microsoft.com/office/2006/documentManagement/types"/>
    <xsd:import namespace="http://schemas.microsoft.com/office/infopath/2007/PartnerControls"/>
    <xsd:element name="MediaServiceMetadata" ma:index="14" nillable="true" ma:displayName="MediaServiceMetadata" ma:hidden="true" ma:internalName="MediaServiceMetadata" ma:readOnly="true">
      <xsd:simpleType>
        <xsd:restriction base="dms:Note"/>
      </xsd:simpleType>
    </xsd:element>
    <xsd:element name="MediaServiceFastMetadata" ma:index="15" nillable="true" ma:displayName="MediaServiceFastMetadata" ma:hidden="true" ma:internalName="MediaServiceFastMetadata" ma:readOnly="true">
      <xsd:simpleType>
        <xsd:restriction base="dms:Note"/>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21865def-44d3-4058-a7fb-f02072f8a7c7" ma:termSetId="09814cd3-568e-fe90-9814-8d621ff8fb84" ma:anchorId="fba54fb3-c3e1-fe81-a776-ca4b69148c4d" ma:open="true" ma:isKeyword="false">
      <xsd:complexType>
        <xsd:sequence>
          <xsd:element ref="pc:Terms" minOccurs="0" maxOccurs="1"/>
        </xsd:sequence>
      </xsd:complexType>
    </xsd:element>
    <xsd:element name="MediaServiceDateTaken" ma:index="22" nillable="true" ma:displayName="MediaServiceDateTaken" ma:hidden="true" ma:indexed="true" ma:internalName="MediaServiceDateTaken" ma:readOnly="true">
      <xsd:simpleType>
        <xsd:restriction base="dms:Text"/>
      </xsd:simpleType>
    </xsd:element>
    <xsd:element name="MediaServiceOCR" ma:index="23" nillable="true" ma:displayName="Extracted Text" ma:internalName="MediaServiceOCR" ma:readOnly="true">
      <xsd:simpleType>
        <xsd:restriction base="dms:Note">
          <xsd:maxLength value="255"/>
        </xsd:restriction>
      </xsd:simpleType>
    </xsd:element>
    <xsd:element name="MediaServiceGenerationTime" ma:index="24" nillable="true" ma:displayName="MediaServiceGenerationTime" ma:hidden="true" ma:internalName="MediaServiceGenerationTime" ma:readOnly="true">
      <xsd:simpleType>
        <xsd:restriction base="dms:Text"/>
      </xsd:simpleType>
    </xsd:element>
    <xsd:element name="MediaServiceEventHashCode" ma:index="25"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82cfb950-4a33-4e01-8fd6-12e5b81fbcad">
      <Terms xmlns="http://schemas.microsoft.com/office/infopath/2007/PartnerControls"/>
    </lcf76f155ced4ddcb4097134ff3c332f>
    <l3685371474f49415343427573556e74 xmlns="3379437b-bbd2-4923-8466-02e80882fb0d">
      <Terms xmlns="http://schemas.microsoft.com/office/infopath/2007/PartnerControls"/>
    </l3685371474f49415343427573556e74>
    <TaxCatchAll xmlns="3379437b-bbd2-4923-8466-02e80882fb0d">
      <Value>76</Value>
    </TaxCatchAll>
    <g1cbcb8f6f2441a8b6c307cce4d6ecf6 xmlns="3379437b-bbd2-4923-8466-02e80882fb0d">
      <Terms xmlns="http://schemas.microsoft.com/office/infopath/2007/PartnerControls">
        <TermInfo xmlns="http://schemas.microsoft.com/office/infopath/2007/PartnerControls">
          <TermName xmlns="http://schemas.microsoft.com/office/infopath/2007/PartnerControls">Documents and Presentations</TermName>
          <TermId xmlns="http://schemas.microsoft.com/office/infopath/2007/PartnerControls">7fd957ac-b58e-478e-80cd-f36318a42122</TermId>
        </TermInfo>
      </Terms>
    </g1cbcb8f6f2441a8b6c307cce4d6ecf6>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518B856-B520-40C0-BF82-660CA2336851}">
  <ds:schemaRefs>
    <ds:schemaRef ds:uri="3379437b-bbd2-4923-8466-02e80882fb0d"/>
    <ds:schemaRef ds:uri="82cfb950-4a33-4e01-8fd6-12e5b81fbca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C3B193F2-2AB1-42CF-8EA8-20DF005F0F2B}">
  <ds:schemaRefs>
    <ds:schemaRef ds:uri="3379437b-bbd2-4923-8466-02e80882fb0d"/>
    <ds:schemaRef ds:uri="http://purl.org/dc/dcmitype/"/>
    <ds:schemaRef ds:uri="http://www.w3.org/XML/1998/namespace"/>
    <ds:schemaRef ds:uri="http://schemas.microsoft.com/office/infopath/2007/PartnerControls"/>
    <ds:schemaRef ds:uri="http://purl.org/dc/terms/"/>
    <ds:schemaRef ds:uri="http://schemas.microsoft.com/office/2006/documentManagement/types"/>
    <ds:schemaRef ds:uri="http://schemas.openxmlformats.org/package/2006/metadata/core-properties"/>
    <ds:schemaRef ds:uri="82cfb950-4a33-4e01-8fd6-12e5b81fbcad"/>
    <ds:schemaRef ds:uri="http://schemas.microsoft.com/office/2006/metadata/properties"/>
    <ds:schemaRef ds:uri="http://purl.org/dc/elements/1.1/"/>
  </ds:schemaRefs>
</ds:datastoreItem>
</file>

<file path=customXml/itemProps3.xml><?xml version="1.0" encoding="utf-8"?>
<ds:datastoreItem xmlns:ds="http://schemas.openxmlformats.org/officeDocument/2006/customXml" ds:itemID="{477B26B3-1276-4B2E-9E5D-A3BAE24DE5F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2024_PSAC-AFPC_National_PowerPoint_BIL-EN</Template>
  <TotalTime>301</TotalTime>
  <Words>2071</Words>
  <Application>Microsoft Office PowerPoint</Application>
  <PresentationFormat>Widescreen</PresentationFormat>
  <Paragraphs>105</Paragraphs>
  <Slides>11</Slides>
  <Notes>11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Arial</vt:lpstr>
      <vt:lpstr>Avenir LT Std 45 Book</vt:lpstr>
      <vt:lpstr>Avenir LT Std 55 Roman</vt:lpstr>
      <vt:lpstr>Avenir LT Std 65 Medium</vt:lpstr>
      <vt:lpstr>Calibri</vt:lpstr>
      <vt:lpstr>Calibri Light</vt:lpstr>
      <vt:lpstr>Times New Roman</vt:lpstr>
      <vt:lpstr>PSAC-AFPC Theme</vt:lpstr>
      <vt:lpstr>La mobilisation dans un contexte de pertes d’emploi</vt:lpstr>
      <vt:lpstr>Le contexte actuel</vt:lpstr>
      <vt:lpstr>Le contexte actuel</vt:lpstr>
      <vt:lpstr>Le contexte actuel</vt:lpstr>
      <vt:lpstr>Le climat au travail</vt:lpstr>
      <vt:lpstr>Lutter contre la peur</vt:lpstr>
      <vt:lpstr>PowerPoint Presentation</vt:lpstr>
      <vt:lpstr>syndicatafpc.ca/reamenagement-effectifs </vt:lpstr>
      <vt:lpstr>Revendications sur la sécurité d’emploi et le réaménagement des effectifs </vt:lpstr>
      <vt:lpstr>Lutter contre les coupes, faire respecter le contrat</vt:lpstr>
      <vt:lpstr>Nous ne savons pas avec certitude si nos actions entraîneront les changements que nous cherchons, mais nous savons avec certitude que si nous ne faisons rien, les changements ne se réaliseront pas.  Alors, essayons!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Erin Sirett</dc:creator>
  <cp:lastModifiedBy>Erin Sirett</cp:lastModifiedBy>
  <cp:revision>1</cp:revision>
  <cp:lastPrinted>2026-04-29T15:54:41Z</cp:lastPrinted>
  <dcterms:created xsi:type="dcterms:W3CDTF">2025-02-11T13:00:07Z</dcterms:created>
  <dcterms:modified xsi:type="dcterms:W3CDTF">2026-09-12T22:03:07Z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0x0101007C3E3BDC33586D449D6A802EE3942F0F</vt:lpwstr>
  </property>
  <property fmtid="{D5CDD505-2E9C-101B-9397-08002B2CF9AE}" pid="3" name="Doc_x0020_Stage">
    <vt:lpwstr>63;#Final|6b174d67-1044-4e49-81ad-53aaf29987c0</vt:lpwstr>
  </property>
  <property fmtid="{D5CDD505-2E9C-101B-9397-08002B2CF9AE}" pid="4" name="Doc Stage">
    <vt:lpwstr>63;#Final|6b174d67-1044-4e49-81ad-53aaf29987c0</vt:lpwstr>
  </property>
  <property fmtid="{D5CDD505-2E9C-101B-9397-08002B2CF9AE}" pid="5" name="Organizational Authority">
    <vt:lpwstr/>
  </property>
  <property fmtid="{D5CDD505-2E9C-101B-9397-08002B2CF9AE}" pid="6" name="Organizational_x0020_Authority">
    <vt:lpwstr/>
  </property>
  <property fmtid="{D5CDD505-2E9C-101B-9397-08002B2CF9AE}" pid="7" name="Conference Doc Type">
    <vt:lpwstr>76;#Documents and Presentations|7fd957ac-b58e-478e-80cd-f36318a42122</vt:lpwstr>
  </property>
  <property fmtid="{D5CDD505-2E9C-101B-9397-08002B2CF9AE}" pid="8" name="MediaServiceImageTags">
    <vt:lpwstr/>
  </property>
  <property fmtid="{D5CDD505-2E9C-101B-9397-08002B2CF9AE}" pid="9" name="Conference_x0020_Doc_x0020_Type">
    <vt:lpwstr>76;#Documents and Presentations|7fd957ac-b58e-478e-80cd-f36318a42122</vt:lpwstr>
  </property>
</Properties>
</file>