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media/image34.jpg" ContentType="image/jpe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61" r:id="rId5"/>
    <p:sldId id="262" r:id="rId6"/>
    <p:sldId id="263" r:id="rId7"/>
    <p:sldId id="264" r:id="rId8"/>
    <p:sldId id="265" r:id="rId9"/>
    <p:sldId id="266" r:id="rId10"/>
    <p:sldId id="267" r:id="rId11"/>
    <p:sldId id="317" r:id="rId12"/>
    <p:sldId id="269" r:id="rId13"/>
    <p:sldId id="299" r:id="rId14"/>
    <p:sldId id="271" r:id="rId15"/>
    <p:sldId id="273" r:id="rId16"/>
    <p:sldId id="274" r:id="rId17"/>
    <p:sldId id="275" r:id="rId18"/>
    <p:sldId id="276" r:id="rId19"/>
    <p:sldId id="293" r:id="rId20"/>
    <p:sldId id="279" r:id="rId21"/>
    <p:sldId id="300" r:id="rId22"/>
    <p:sldId id="281" r:id="rId23"/>
    <p:sldId id="302" r:id="rId24"/>
    <p:sldId id="308" r:id="rId25"/>
    <p:sldId id="314" r:id="rId26"/>
    <p:sldId id="295" r:id="rId27"/>
    <p:sldId id="287" r:id="rId28"/>
    <p:sldId id="288" r:id="rId29"/>
    <p:sldId id="289" r:id="rId30"/>
    <p:sldId id="291" r:id="rId31"/>
    <p:sldId id="292"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234"/>
    <p:restoredTop sz="94610"/>
  </p:normalViewPr>
  <p:slideViewPr>
    <p:cSldViewPr snapToGrid="0" snapToObjects="1">
      <p:cViewPr varScale="1">
        <p:scale>
          <a:sx n="137" d="100"/>
          <a:sy n="137" d="100"/>
        </p:scale>
        <p:origin x="216" y="5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Trudel Racine" userId="478869c0-8f9d-4d31-bb97-cf1b13bbae77" providerId="ADAL" clId="{DDF6A96A-37AD-517D-8E5E-67418EFDAFC1}"/>
    <pc:docChg chg="undo custSel addSld delSld modSld sldOrd">
      <pc:chgData name="Martin Trudel Racine" userId="478869c0-8f9d-4d31-bb97-cf1b13bbae77" providerId="ADAL" clId="{DDF6A96A-37AD-517D-8E5E-67418EFDAFC1}" dt="2026-09-13T12:11:44.379" v="1204" actId="20577"/>
      <pc:docMkLst>
        <pc:docMk/>
      </pc:docMkLst>
      <pc:sldChg chg="modSp mod">
        <pc:chgData name="Martin Trudel Racine" userId="478869c0-8f9d-4d31-bb97-cf1b13bbae77" providerId="ADAL" clId="{DDF6A96A-37AD-517D-8E5E-67418EFDAFC1}" dt="2026-09-12T01:37:04.898" v="720" actId="1076"/>
        <pc:sldMkLst>
          <pc:docMk/>
          <pc:sldMk cId="0" sldId="256"/>
        </pc:sldMkLst>
        <pc:spChg chg="mod">
          <ac:chgData name="Martin Trudel Racine" userId="478869c0-8f9d-4d31-bb97-cf1b13bbae77" providerId="ADAL" clId="{DDF6A96A-37AD-517D-8E5E-67418EFDAFC1}" dt="2026-09-12T01:36:54.780" v="719" actId="1076"/>
          <ac:spMkLst>
            <pc:docMk/>
            <pc:sldMk cId="0" sldId="256"/>
            <ac:spMk id="3" creationId="{00000000-0000-0000-0000-000000000000}"/>
          </ac:spMkLst>
        </pc:spChg>
        <pc:spChg chg="mod">
          <ac:chgData name="Martin Trudel Racine" userId="478869c0-8f9d-4d31-bb97-cf1b13bbae77" providerId="ADAL" clId="{DDF6A96A-37AD-517D-8E5E-67418EFDAFC1}" dt="2026-09-12T01:37:04.898" v="720" actId="1076"/>
          <ac:spMkLst>
            <pc:docMk/>
            <pc:sldMk cId="0" sldId="256"/>
            <ac:spMk id="5" creationId="{00000000-0000-0000-0000-000000000000}"/>
          </ac:spMkLst>
        </pc:spChg>
        <pc:spChg chg="mod">
          <ac:chgData name="Martin Trudel Racine" userId="478869c0-8f9d-4d31-bb97-cf1b13bbae77" providerId="ADAL" clId="{DDF6A96A-37AD-517D-8E5E-67418EFDAFC1}" dt="2026-09-12T00:52:56.034" v="24" actId="20577"/>
          <ac:spMkLst>
            <pc:docMk/>
            <pc:sldMk cId="0" sldId="256"/>
            <ac:spMk id="7" creationId="{00000000-0000-0000-0000-000000000000}"/>
          </ac:spMkLst>
        </pc:spChg>
        <pc:spChg chg="mod">
          <ac:chgData name="Martin Trudel Racine" userId="478869c0-8f9d-4d31-bb97-cf1b13bbae77" providerId="ADAL" clId="{DDF6A96A-37AD-517D-8E5E-67418EFDAFC1}" dt="2026-09-12T00:53:08.543" v="62" actId="20577"/>
          <ac:spMkLst>
            <pc:docMk/>
            <pc:sldMk cId="0" sldId="256"/>
            <ac:spMk id="8" creationId="{00000000-0000-0000-0000-000000000000}"/>
          </ac:spMkLst>
        </pc:spChg>
      </pc:sldChg>
      <pc:sldChg chg="delSp modSp mod">
        <pc:chgData name="Martin Trudel Racine" userId="478869c0-8f9d-4d31-bb97-cf1b13bbae77" providerId="ADAL" clId="{DDF6A96A-37AD-517D-8E5E-67418EFDAFC1}" dt="2026-09-12T19:57:08.395" v="1059" actId="478"/>
        <pc:sldMkLst>
          <pc:docMk/>
          <pc:sldMk cId="0" sldId="257"/>
        </pc:sldMkLst>
        <pc:spChg chg="del">
          <ac:chgData name="Martin Trudel Racine" userId="478869c0-8f9d-4d31-bb97-cf1b13bbae77" providerId="ADAL" clId="{DDF6A96A-37AD-517D-8E5E-67418EFDAFC1}" dt="2026-09-12T19:57:08.395" v="1059" actId="478"/>
          <ac:spMkLst>
            <pc:docMk/>
            <pc:sldMk cId="0" sldId="257"/>
            <ac:spMk id="5" creationId="{00000000-0000-0000-0000-000000000000}"/>
          </ac:spMkLst>
        </pc:spChg>
        <pc:spChg chg="del">
          <ac:chgData name="Martin Trudel Racine" userId="478869c0-8f9d-4d31-bb97-cf1b13bbae77" providerId="ADAL" clId="{DDF6A96A-37AD-517D-8E5E-67418EFDAFC1}" dt="2026-09-12T19:57:05.967" v="1058" actId="478"/>
          <ac:spMkLst>
            <pc:docMk/>
            <pc:sldMk cId="0" sldId="257"/>
            <ac:spMk id="6" creationId="{00000000-0000-0000-0000-000000000000}"/>
          </ac:spMkLst>
        </pc:spChg>
        <pc:spChg chg="mod">
          <ac:chgData name="Martin Trudel Racine" userId="478869c0-8f9d-4d31-bb97-cf1b13bbae77" providerId="ADAL" clId="{DDF6A96A-37AD-517D-8E5E-67418EFDAFC1}" dt="2026-09-12T19:56:45.665" v="1048"/>
          <ac:spMkLst>
            <pc:docMk/>
            <pc:sldMk cId="0" sldId="257"/>
            <ac:spMk id="9" creationId="{00000000-0000-0000-0000-000000000000}"/>
          </ac:spMkLst>
        </pc:spChg>
        <pc:spChg chg="del">
          <ac:chgData name="Martin Trudel Racine" userId="478869c0-8f9d-4d31-bb97-cf1b13bbae77" providerId="ADAL" clId="{DDF6A96A-37AD-517D-8E5E-67418EFDAFC1}" dt="2026-09-12T19:56:45.666" v="1049"/>
          <ac:spMkLst>
            <pc:docMk/>
            <pc:sldMk cId="0" sldId="257"/>
            <ac:spMk id="10" creationId="{00000000-0000-0000-0000-000000000000}"/>
          </ac:spMkLst>
        </pc:spChg>
        <pc:spChg chg="mod">
          <ac:chgData name="Martin Trudel Racine" userId="478869c0-8f9d-4d31-bb97-cf1b13bbae77" providerId="ADAL" clId="{DDF6A96A-37AD-517D-8E5E-67418EFDAFC1}" dt="2026-09-12T19:56:45.666" v="1050"/>
          <ac:spMkLst>
            <pc:docMk/>
            <pc:sldMk cId="0" sldId="257"/>
            <ac:spMk id="12" creationId="{00000000-0000-0000-0000-000000000000}"/>
          </ac:spMkLst>
        </pc:spChg>
        <pc:spChg chg="del">
          <ac:chgData name="Martin Trudel Racine" userId="478869c0-8f9d-4d31-bb97-cf1b13bbae77" providerId="ADAL" clId="{DDF6A96A-37AD-517D-8E5E-67418EFDAFC1}" dt="2026-09-12T19:56:45.666" v="1051"/>
          <ac:spMkLst>
            <pc:docMk/>
            <pc:sldMk cId="0" sldId="257"/>
            <ac:spMk id="13" creationId="{00000000-0000-0000-0000-000000000000}"/>
          </ac:spMkLst>
        </pc:spChg>
        <pc:spChg chg="mod">
          <ac:chgData name="Martin Trudel Racine" userId="478869c0-8f9d-4d31-bb97-cf1b13bbae77" providerId="ADAL" clId="{DDF6A96A-37AD-517D-8E5E-67418EFDAFC1}" dt="2026-09-12T19:56:45.666" v="1052"/>
          <ac:spMkLst>
            <pc:docMk/>
            <pc:sldMk cId="0" sldId="257"/>
            <ac:spMk id="15" creationId="{00000000-0000-0000-0000-000000000000}"/>
          </ac:spMkLst>
        </pc:spChg>
        <pc:spChg chg="del">
          <ac:chgData name="Martin Trudel Racine" userId="478869c0-8f9d-4d31-bb97-cf1b13bbae77" providerId="ADAL" clId="{DDF6A96A-37AD-517D-8E5E-67418EFDAFC1}" dt="2026-09-12T19:56:45.666" v="1053"/>
          <ac:spMkLst>
            <pc:docMk/>
            <pc:sldMk cId="0" sldId="257"/>
            <ac:spMk id="16" creationId="{00000000-0000-0000-0000-000000000000}"/>
          </ac:spMkLst>
        </pc:spChg>
        <pc:spChg chg="mod">
          <ac:chgData name="Martin Trudel Racine" userId="478869c0-8f9d-4d31-bb97-cf1b13bbae77" providerId="ADAL" clId="{DDF6A96A-37AD-517D-8E5E-67418EFDAFC1}" dt="2026-09-12T19:56:45.667" v="1054"/>
          <ac:spMkLst>
            <pc:docMk/>
            <pc:sldMk cId="0" sldId="257"/>
            <ac:spMk id="18" creationId="{00000000-0000-0000-0000-000000000000}"/>
          </ac:spMkLst>
        </pc:spChg>
        <pc:spChg chg="del">
          <ac:chgData name="Martin Trudel Racine" userId="478869c0-8f9d-4d31-bb97-cf1b13bbae77" providerId="ADAL" clId="{DDF6A96A-37AD-517D-8E5E-67418EFDAFC1}" dt="2026-09-12T19:56:45.667" v="1055"/>
          <ac:spMkLst>
            <pc:docMk/>
            <pc:sldMk cId="0" sldId="257"/>
            <ac:spMk id="19" creationId="{00000000-0000-0000-0000-000000000000}"/>
          </ac:spMkLst>
        </pc:spChg>
        <pc:spChg chg="mod">
          <ac:chgData name="Martin Trudel Racine" userId="478869c0-8f9d-4d31-bb97-cf1b13bbae77" providerId="ADAL" clId="{DDF6A96A-37AD-517D-8E5E-67418EFDAFC1}" dt="2026-09-12T19:56:45.667" v="1056"/>
          <ac:spMkLst>
            <pc:docMk/>
            <pc:sldMk cId="0" sldId="257"/>
            <ac:spMk id="21" creationId="{00000000-0000-0000-0000-000000000000}"/>
          </ac:spMkLst>
        </pc:spChg>
        <pc:spChg chg="del">
          <ac:chgData name="Martin Trudel Racine" userId="478869c0-8f9d-4d31-bb97-cf1b13bbae77" providerId="ADAL" clId="{DDF6A96A-37AD-517D-8E5E-67418EFDAFC1}" dt="2026-09-12T19:56:45.667" v="1057"/>
          <ac:spMkLst>
            <pc:docMk/>
            <pc:sldMk cId="0" sldId="257"/>
            <ac:spMk id="22" creationId="{00000000-0000-0000-0000-000000000000}"/>
          </ac:spMkLst>
        </pc:spChg>
      </pc:sldChg>
      <pc:sldChg chg="addSp modSp mod">
        <pc:chgData name="Martin Trudel Racine" userId="478869c0-8f9d-4d31-bb97-cf1b13bbae77" providerId="ADAL" clId="{DDF6A96A-37AD-517D-8E5E-67418EFDAFC1}" dt="2026-09-12T01:38:14.914" v="723" actId="1076"/>
        <pc:sldMkLst>
          <pc:docMk/>
          <pc:sldMk cId="0" sldId="258"/>
        </pc:sldMkLst>
        <pc:spChg chg="mod">
          <ac:chgData name="Martin Trudel Racine" userId="478869c0-8f9d-4d31-bb97-cf1b13bbae77" providerId="ADAL" clId="{DDF6A96A-37AD-517D-8E5E-67418EFDAFC1}" dt="2026-09-12T01:34:04.515" v="708" actId="1076"/>
          <ac:spMkLst>
            <pc:docMk/>
            <pc:sldMk cId="0" sldId="258"/>
            <ac:spMk id="3" creationId="{00000000-0000-0000-0000-000000000000}"/>
          </ac:spMkLst>
        </pc:spChg>
        <pc:spChg chg="mod">
          <ac:chgData name="Martin Trudel Racine" userId="478869c0-8f9d-4d31-bb97-cf1b13bbae77" providerId="ADAL" clId="{DDF6A96A-37AD-517D-8E5E-67418EFDAFC1}" dt="2026-09-12T01:34:12.272" v="710" actId="1076"/>
          <ac:spMkLst>
            <pc:docMk/>
            <pc:sldMk cId="0" sldId="258"/>
            <ac:spMk id="4" creationId="{00000000-0000-0000-0000-000000000000}"/>
          </ac:spMkLst>
        </pc:spChg>
        <pc:spChg chg="mod">
          <ac:chgData name="Martin Trudel Racine" userId="478869c0-8f9d-4d31-bb97-cf1b13bbae77" providerId="ADAL" clId="{DDF6A96A-37AD-517D-8E5E-67418EFDAFC1}" dt="2026-09-12T01:34:17.416" v="711" actId="1076"/>
          <ac:spMkLst>
            <pc:docMk/>
            <pc:sldMk cId="0" sldId="258"/>
            <ac:spMk id="5" creationId="{00000000-0000-0000-0000-000000000000}"/>
          </ac:spMkLst>
        </pc:spChg>
        <pc:spChg chg="mod">
          <ac:chgData name="Martin Trudel Racine" userId="478869c0-8f9d-4d31-bb97-cf1b13bbae77" providerId="ADAL" clId="{DDF6A96A-37AD-517D-8E5E-67418EFDAFC1}" dt="2026-09-12T00:53:42.896" v="69" actId="20577"/>
          <ac:spMkLst>
            <pc:docMk/>
            <pc:sldMk cId="0" sldId="258"/>
            <ac:spMk id="7" creationId="{00000000-0000-0000-0000-000000000000}"/>
          </ac:spMkLst>
        </pc:spChg>
        <pc:picChg chg="add mod">
          <ac:chgData name="Martin Trudel Racine" userId="478869c0-8f9d-4d31-bb97-cf1b13bbae77" providerId="ADAL" clId="{DDF6A96A-37AD-517D-8E5E-67418EFDAFC1}" dt="2026-09-12T01:38:14.914" v="723" actId="1076"/>
          <ac:picMkLst>
            <pc:docMk/>
            <pc:sldMk cId="0" sldId="258"/>
            <ac:picMk id="4098" creationId="{8D78EDF9-04F7-90A3-0130-C31976ABEFBD}"/>
          </ac:picMkLst>
        </pc:picChg>
      </pc:sldChg>
      <pc:sldChg chg="del">
        <pc:chgData name="Martin Trudel Racine" userId="478869c0-8f9d-4d31-bb97-cf1b13bbae77" providerId="ADAL" clId="{DDF6A96A-37AD-517D-8E5E-67418EFDAFC1}" dt="2026-09-12T00:53:25.647" v="63" actId="2696"/>
        <pc:sldMkLst>
          <pc:docMk/>
          <pc:sldMk cId="0" sldId="259"/>
        </pc:sldMkLst>
      </pc:sldChg>
      <pc:sldChg chg="del">
        <pc:chgData name="Martin Trudel Racine" userId="478869c0-8f9d-4d31-bb97-cf1b13bbae77" providerId="ADAL" clId="{DDF6A96A-37AD-517D-8E5E-67418EFDAFC1}" dt="2026-09-12T00:53:25.650" v="64" actId="2696"/>
        <pc:sldMkLst>
          <pc:docMk/>
          <pc:sldMk cId="0" sldId="260"/>
        </pc:sldMkLst>
      </pc:sldChg>
      <pc:sldChg chg="addSp delSp modSp mod">
        <pc:chgData name="Martin Trudel Racine" userId="478869c0-8f9d-4d31-bb97-cf1b13bbae77" providerId="ADAL" clId="{DDF6A96A-37AD-517D-8E5E-67418EFDAFC1}" dt="2026-09-12T19:59:32.639" v="1061" actId="20577"/>
        <pc:sldMkLst>
          <pc:docMk/>
          <pc:sldMk cId="0" sldId="261"/>
        </pc:sldMkLst>
        <pc:spChg chg="mod">
          <ac:chgData name="Martin Trudel Racine" userId="478869c0-8f9d-4d31-bb97-cf1b13bbae77" providerId="ADAL" clId="{DDF6A96A-37AD-517D-8E5E-67418EFDAFC1}" dt="2026-09-12T01:33:49.692" v="704" actId="20577"/>
          <ac:spMkLst>
            <pc:docMk/>
            <pc:sldMk cId="0" sldId="261"/>
            <ac:spMk id="2" creationId="{00000000-0000-0000-0000-000000000000}"/>
          </ac:spMkLst>
        </pc:spChg>
        <pc:spChg chg="mod">
          <ac:chgData name="Martin Trudel Racine" userId="478869c0-8f9d-4d31-bb97-cf1b13bbae77" providerId="ADAL" clId="{DDF6A96A-37AD-517D-8E5E-67418EFDAFC1}" dt="2026-09-12T19:59:32.639" v="1061" actId="20577"/>
          <ac:spMkLst>
            <pc:docMk/>
            <pc:sldMk cId="0" sldId="261"/>
            <ac:spMk id="7" creationId="{00000000-0000-0000-0000-000000000000}"/>
          </ac:spMkLst>
        </pc:spChg>
        <pc:spChg chg="add del">
          <ac:chgData name="Martin Trudel Racine" userId="478869c0-8f9d-4d31-bb97-cf1b13bbae77" providerId="ADAL" clId="{DDF6A96A-37AD-517D-8E5E-67418EFDAFC1}" dt="2026-09-12T01:45:13.315" v="752" actId="21"/>
          <ac:spMkLst>
            <pc:docMk/>
            <pc:sldMk cId="0" sldId="261"/>
            <ac:spMk id="8" creationId="{E18FF97B-85D6-E6F6-7A00-8D9DD49B13AB}"/>
          </ac:spMkLst>
        </pc:spChg>
        <pc:picChg chg="add mod">
          <ac:chgData name="Martin Trudel Racine" userId="478869c0-8f9d-4d31-bb97-cf1b13bbae77" providerId="ADAL" clId="{DDF6A96A-37AD-517D-8E5E-67418EFDAFC1}" dt="2026-09-12T01:45:47.028" v="756" actId="1076"/>
          <ac:picMkLst>
            <pc:docMk/>
            <pc:sldMk cId="0" sldId="261"/>
            <ac:picMk id="9" creationId="{5C6F04ED-D5FD-30E3-88D2-53DF05E82A36}"/>
          </ac:picMkLst>
        </pc:picChg>
        <pc:picChg chg="add del mod">
          <ac:chgData name="Martin Trudel Racine" userId="478869c0-8f9d-4d31-bb97-cf1b13bbae77" providerId="ADAL" clId="{DDF6A96A-37AD-517D-8E5E-67418EFDAFC1}" dt="2026-09-12T01:42:04.692" v="750" actId="478"/>
          <ac:picMkLst>
            <pc:docMk/>
            <pc:sldMk cId="0" sldId="261"/>
            <ac:picMk id="5122" creationId="{926C9D72-BF82-5DE5-F0F5-3D2C4E7F608B}"/>
          </ac:picMkLst>
        </pc:picChg>
      </pc:sldChg>
      <pc:sldChg chg="modSp mod">
        <pc:chgData name="Martin Trudel Racine" userId="478869c0-8f9d-4d31-bb97-cf1b13bbae77" providerId="ADAL" clId="{DDF6A96A-37AD-517D-8E5E-67418EFDAFC1}" dt="2026-09-12T19:59:43.604" v="1069" actId="20577"/>
        <pc:sldMkLst>
          <pc:docMk/>
          <pc:sldMk cId="0" sldId="262"/>
        </pc:sldMkLst>
        <pc:spChg chg="mod">
          <ac:chgData name="Martin Trudel Racine" userId="478869c0-8f9d-4d31-bb97-cf1b13bbae77" providerId="ADAL" clId="{DDF6A96A-37AD-517D-8E5E-67418EFDAFC1}" dt="2026-09-12T19:59:43.604" v="1069" actId="20577"/>
          <ac:spMkLst>
            <pc:docMk/>
            <pc:sldMk cId="0" sldId="262"/>
            <ac:spMk id="7" creationId="{00000000-0000-0000-0000-000000000000}"/>
          </ac:spMkLst>
        </pc:spChg>
      </pc:sldChg>
      <pc:sldChg chg="addSp delSp modSp mod">
        <pc:chgData name="Martin Trudel Racine" userId="478869c0-8f9d-4d31-bb97-cf1b13bbae77" providerId="ADAL" clId="{DDF6A96A-37AD-517D-8E5E-67418EFDAFC1}" dt="2026-09-12T20:00:28.153" v="1077" actId="20577"/>
        <pc:sldMkLst>
          <pc:docMk/>
          <pc:sldMk cId="0" sldId="263"/>
        </pc:sldMkLst>
        <pc:spChg chg="mod">
          <ac:chgData name="Martin Trudel Racine" userId="478869c0-8f9d-4d31-bb97-cf1b13bbae77" providerId="ADAL" clId="{DDF6A96A-37AD-517D-8E5E-67418EFDAFC1}" dt="2026-09-12T20:00:28.153" v="1077" actId="20577"/>
          <ac:spMkLst>
            <pc:docMk/>
            <pc:sldMk cId="0" sldId="263"/>
            <ac:spMk id="6" creationId="{00000000-0000-0000-0000-000000000000}"/>
          </ac:spMkLst>
        </pc:spChg>
        <pc:spChg chg="del">
          <ac:chgData name="Martin Trudel Racine" userId="478869c0-8f9d-4d31-bb97-cf1b13bbae77" providerId="ADAL" clId="{DDF6A96A-37AD-517D-8E5E-67418EFDAFC1}" dt="2026-09-12T01:18:15.819" v="611" actId="478"/>
          <ac:spMkLst>
            <pc:docMk/>
            <pc:sldMk cId="0" sldId="263"/>
            <ac:spMk id="15" creationId="{00000000-0000-0000-0000-000000000000}"/>
          </ac:spMkLst>
        </pc:spChg>
        <pc:picChg chg="del">
          <ac:chgData name="Martin Trudel Racine" userId="478869c0-8f9d-4d31-bb97-cf1b13bbae77" providerId="ADAL" clId="{DDF6A96A-37AD-517D-8E5E-67418EFDAFC1}" dt="2026-09-12T01:18:07.233" v="607" actId="478"/>
          <ac:picMkLst>
            <pc:docMk/>
            <pc:sldMk cId="0" sldId="263"/>
            <ac:picMk id="14" creationId="{00000000-0000-0000-0000-000000000000}"/>
          </ac:picMkLst>
        </pc:picChg>
        <pc:picChg chg="add mod">
          <ac:chgData name="Martin Trudel Racine" userId="478869c0-8f9d-4d31-bb97-cf1b13bbae77" providerId="ADAL" clId="{DDF6A96A-37AD-517D-8E5E-67418EFDAFC1}" dt="2026-09-12T01:18:17.769" v="612" actId="1076"/>
          <ac:picMkLst>
            <pc:docMk/>
            <pc:sldMk cId="0" sldId="263"/>
            <ac:picMk id="2050" creationId="{FE7F6898-28ED-BFF5-5060-71BB0E191882}"/>
          </ac:picMkLst>
        </pc:picChg>
      </pc:sldChg>
      <pc:sldChg chg="modSp mod">
        <pc:chgData name="Martin Trudel Racine" userId="478869c0-8f9d-4d31-bb97-cf1b13bbae77" providerId="ADAL" clId="{DDF6A96A-37AD-517D-8E5E-67418EFDAFC1}" dt="2026-09-12T20:01:50.550" v="1085" actId="20577"/>
        <pc:sldMkLst>
          <pc:docMk/>
          <pc:sldMk cId="0" sldId="264"/>
        </pc:sldMkLst>
        <pc:spChg chg="mod">
          <ac:chgData name="Martin Trudel Racine" userId="478869c0-8f9d-4d31-bb97-cf1b13bbae77" providerId="ADAL" clId="{DDF6A96A-37AD-517D-8E5E-67418EFDAFC1}" dt="2026-09-12T20:01:50.550" v="1085" actId="20577"/>
          <ac:spMkLst>
            <pc:docMk/>
            <pc:sldMk cId="0" sldId="264"/>
            <ac:spMk id="6" creationId="{00000000-0000-0000-0000-000000000000}"/>
          </ac:spMkLst>
        </pc:spChg>
      </pc:sldChg>
      <pc:sldChg chg="modSp mod">
        <pc:chgData name="Martin Trudel Racine" userId="478869c0-8f9d-4d31-bb97-cf1b13bbae77" providerId="ADAL" clId="{DDF6A96A-37AD-517D-8E5E-67418EFDAFC1}" dt="2026-09-12T20:11:05.552" v="1095" actId="20577"/>
        <pc:sldMkLst>
          <pc:docMk/>
          <pc:sldMk cId="0" sldId="265"/>
        </pc:sldMkLst>
        <pc:spChg chg="mod">
          <ac:chgData name="Martin Trudel Racine" userId="478869c0-8f9d-4d31-bb97-cf1b13bbae77" providerId="ADAL" clId="{DDF6A96A-37AD-517D-8E5E-67418EFDAFC1}" dt="2026-09-12T20:11:05.552" v="1095" actId="20577"/>
          <ac:spMkLst>
            <pc:docMk/>
            <pc:sldMk cId="0" sldId="265"/>
            <ac:spMk id="6" creationId="{00000000-0000-0000-0000-000000000000}"/>
          </ac:spMkLst>
        </pc:spChg>
      </pc:sldChg>
      <pc:sldChg chg="modSp mod">
        <pc:chgData name="Martin Trudel Racine" userId="478869c0-8f9d-4d31-bb97-cf1b13bbae77" providerId="ADAL" clId="{DDF6A96A-37AD-517D-8E5E-67418EFDAFC1}" dt="2026-09-12T20:11:10.857" v="1103" actId="20577"/>
        <pc:sldMkLst>
          <pc:docMk/>
          <pc:sldMk cId="0" sldId="266"/>
        </pc:sldMkLst>
        <pc:spChg chg="mod">
          <ac:chgData name="Martin Trudel Racine" userId="478869c0-8f9d-4d31-bb97-cf1b13bbae77" providerId="ADAL" clId="{DDF6A96A-37AD-517D-8E5E-67418EFDAFC1}" dt="2026-09-12T20:06:58.443" v="1087" actId="20577"/>
          <ac:spMkLst>
            <pc:docMk/>
            <pc:sldMk cId="0" sldId="266"/>
            <ac:spMk id="4" creationId="{00000000-0000-0000-0000-000000000000}"/>
          </ac:spMkLst>
        </pc:spChg>
        <pc:spChg chg="mod">
          <ac:chgData name="Martin Trudel Racine" userId="478869c0-8f9d-4d31-bb97-cf1b13bbae77" providerId="ADAL" clId="{DDF6A96A-37AD-517D-8E5E-67418EFDAFC1}" dt="2026-09-12T20:11:10.857" v="1103" actId="20577"/>
          <ac:spMkLst>
            <pc:docMk/>
            <pc:sldMk cId="0" sldId="266"/>
            <ac:spMk id="6" creationId="{00000000-0000-0000-0000-000000000000}"/>
          </ac:spMkLst>
        </pc:spChg>
      </pc:sldChg>
      <pc:sldChg chg="modSp mod">
        <pc:chgData name="Martin Trudel Racine" userId="478869c0-8f9d-4d31-bb97-cf1b13bbae77" providerId="ADAL" clId="{DDF6A96A-37AD-517D-8E5E-67418EFDAFC1}" dt="2026-09-12T20:11:16.384" v="1111" actId="20577"/>
        <pc:sldMkLst>
          <pc:docMk/>
          <pc:sldMk cId="0" sldId="267"/>
        </pc:sldMkLst>
        <pc:spChg chg="mod">
          <ac:chgData name="Martin Trudel Racine" userId="478869c0-8f9d-4d31-bb97-cf1b13bbae77" providerId="ADAL" clId="{DDF6A96A-37AD-517D-8E5E-67418EFDAFC1}" dt="2026-09-12T20:11:16.384" v="1111" actId="20577"/>
          <ac:spMkLst>
            <pc:docMk/>
            <pc:sldMk cId="0" sldId="267"/>
            <ac:spMk id="7" creationId="{00000000-0000-0000-0000-000000000000}"/>
          </ac:spMkLst>
        </pc:spChg>
      </pc:sldChg>
      <pc:sldChg chg="modSp del mod">
        <pc:chgData name="Martin Trudel Racine" userId="478869c0-8f9d-4d31-bb97-cf1b13bbae77" providerId="ADAL" clId="{DDF6A96A-37AD-517D-8E5E-67418EFDAFC1}" dt="2026-09-12T19:35:00.589" v="927"/>
        <pc:sldMkLst>
          <pc:docMk/>
          <pc:sldMk cId="0" sldId="268"/>
        </pc:sldMkLst>
        <pc:spChg chg="mod">
          <ac:chgData name="Martin Trudel Racine" userId="478869c0-8f9d-4d31-bb97-cf1b13bbae77" providerId="ADAL" clId="{DDF6A96A-37AD-517D-8E5E-67418EFDAFC1}" dt="2026-09-12T01:46:15.942" v="772" actId="20577"/>
          <ac:spMkLst>
            <pc:docMk/>
            <pc:sldMk cId="0" sldId="268"/>
            <ac:spMk id="3" creationId="{00000000-0000-0000-0000-000000000000}"/>
          </ac:spMkLst>
        </pc:spChg>
      </pc:sldChg>
      <pc:sldChg chg="modSp mod">
        <pc:chgData name="Martin Trudel Racine" userId="478869c0-8f9d-4d31-bb97-cf1b13bbae77" providerId="ADAL" clId="{DDF6A96A-37AD-517D-8E5E-67418EFDAFC1}" dt="2026-09-13T12:02:22.206" v="1176" actId="1076"/>
        <pc:sldMkLst>
          <pc:docMk/>
          <pc:sldMk cId="0" sldId="269"/>
        </pc:sldMkLst>
        <pc:spChg chg="mod">
          <ac:chgData name="Martin Trudel Racine" userId="478869c0-8f9d-4d31-bb97-cf1b13bbae77" providerId="ADAL" clId="{DDF6A96A-37AD-517D-8E5E-67418EFDAFC1}" dt="2026-09-12T00:55:36.228" v="142" actId="20577"/>
          <ac:spMkLst>
            <pc:docMk/>
            <pc:sldMk cId="0" sldId="269"/>
            <ac:spMk id="10" creationId="{00000000-0000-0000-0000-000000000000}"/>
          </ac:spMkLst>
        </pc:spChg>
        <pc:spChg chg="mod">
          <ac:chgData name="Martin Trudel Racine" userId="478869c0-8f9d-4d31-bb97-cf1b13bbae77" providerId="ADAL" clId="{DDF6A96A-37AD-517D-8E5E-67418EFDAFC1}" dt="2026-09-12T01:46:39.654" v="796" actId="20577"/>
          <ac:spMkLst>
            <pc:docMk/>
            <pc:sldMk cId="0" sldId="269"/>
            <ac:spMk id="12" creationId="{00000000-0000-0000-0000-000000000000}"/>
          </ac:spMkLst>
        </pc:spChg>
        <pc:spChg chg="mod">
          <ac:chgData name="Martin Trudel Racine" userId="478869c0-8f9d-4d31-bb97-cf1b13bbae77" providerId="ADAL" clId="{DDF6A96A-37AD-517D-8E5E-67418EFDAFC1}" dt="2026-09-12T00:57:20.089" v="203" actId="1076"/>
          <ac:spMkLst>
            <pc:docMk/>
            <pc:sldMk cId="0" sldId="269"/>
            <ac:spMk id="13" creationId="{00000000-0000-0000-0000-000000000000}"/>
          </ac:spMkLst>
        </pc:spChg>
        <pc:spChg chg="mod">
          <ac:chgData name="Martin Trudel Racine" userId="478869c0-8f9d-4d31-bb97-cf1b13bbae77" providerId="ADAL" clId="{DDF6A96A-37AD-517D-8E5E-67418EFDAFC1}" dt="2026-09-13T12:02:22.206" v="1176" actId="1076"/>
          <ac:spMkLst>
            <pc:docMk/>
            <pc:sldMk cId="0" sldId="269"/>
            <ac:spMk id="14" creationId="{00000000-0000-0000-0000-000000000000}"/>
          </ac:spMkLst>
        </pc:spChg>
        <pc:spChg chg="mod">
          <ac:chgData name="Martin Trudel Racine" userId="478869c0-8f9d-4d31-bb97-cf1b13bbae77" providerId="ADAL" clId="{DDF6A96A-37AD-517D-8E5E-67418EFDAFC1}" dt="2026-09-13T12:02:16.342" v="1175" actId="20577"/>
          <ac:spMkLst>
            <pc:docMk/>
            <pc:sldMk cId="0" sldId="269"/>
            <ac:spMk id="15" creationId="{00000000-0000-0000-0000-000000000000}"/>
          </ac:spMkLst>
        </pc:spChg>
      </pc:sldChg>
      <pc:sldChg chg="addSp delSp modSp del mod">
        <pc:chgData name="Martin Trudel Racine" userId="478869c0-8f9d-4d31-bb97-cf1b13bbae77" providerId="ADAL" clId="{DDF6A96A-37AD-517D-8E5E-67418EFDAFC1}" dt="2026-09-12T19:10:35.888" v="813"/>
        <pc:sldMkLst>
          <pc:docMk/>
          <pc:sldMk cId="0" sldId="270"/>
        </pc:sldMkLst>
        <pc:spChg chg="mod">
          <ac:chgData name="Martin Trudel Racine" userId="478869c0-8f9d-4d31-bb97-cf1b13bbae77" providerId="ADAL" clId="{DDF6A96A-37AD-517D-8E5E-67418EFDAFC1}" dt="2026-09-12T00:57:51.605" v="209" actId="14100"/>
          <ac:spMkLst>
            <pc:docMk/>
            <pc:sldMk cId="0" sldId="270"/>
            <ac:spMk id="8" creationId="{00000000-0000-0000-0000-000000000000}"/>
          </ac:spMkLst>
        </pc:spChg>
        <pc:spChg chg="mod">
          <ac:chgData name="Martin Trudel Racine" userId="478869c0-8f9d-4d31-bb97-cf1b13bbae77" providerId="ADAL" clId="{DDF6A96A-37AD-517D-8E5E-67418EFDAFC1}" dt="2026-09-12T00:57:46.742" v="208" actId="20577"/>
          <ac:spMkLst>
            <pc:docMk/>
            <pc:sldMk cId="0" sldId="270"/>
            <ac:spMk id="12" creationId="{00000000-0000-0000-0000-000000000000}"/>
          </ac:spMkLst>
        </pc:spChg>
        <pc:spChg chg="mod">
          <ac:chgData name="Martin Trudel Racine" userId="478869c0-8f9d-4d31-bb97-cf1b13bbae77" providerId="ADAL" clId="{DDF6A96A-37AD-517D-8E5E-67418EFDAFC1}" dt="2026-09-12T00:57:56.024" v="210" actId="14100"/>
          <ac:spMkLst>
            <pc:docMk/>
            <pc:sldMk cId="0" sldId="270"/>
            <ac:spMk id="13" creationId="{00000000-0000-0000-0000-000000000000}"/>
          </ac:spMkLst>
        </pc:spChg>
        <pc:spChg chg="del mod">
          <ac:chgData name="Martin Trudel Racine" userId="478869c0-8f9d-4d31-bb97-cf1b13bbae77" providerId="ADAL" clId="{DDF6A96A-37AD-517D-8E5E-67418EFDAFC1}" dt="2026-09-12T01:05:08.547" v="225" actId="478"/>
          <ac:spMkLst>
            <pc:docMk/>
            <pc:sldMk cId="0" sldId="270"/>
            <ac:spMk id="17" creationId="{00000000-0000-0000-0000-000000000000}"/>
          </ac:spMkLst>
        </pc:spChg>
        <pc:spChg chg="mod">
          <ac:chgData name="Martin Trudel Racine" userId="478869c0-8f9d-4d31-bb97-cf1b13bbae77" providerId="ADAL" clId="{DDF6A96A-37AD-517D-8E5E-67418EFDAFC1}" dt="2026-09-12T00:58:05.277" v="211" actId="14100"/>
          <ac:spMkLst>
            <pc:docMk/>
            <pc:sldMk cId="0" sldId="270"/>
            <ac:spMk id="18" creationId="{00000000-0000-0000-0000-000000000000}"/>
          </ac:spMkLst>
        </pc:spChg>
        <pc:spChg chg="del">
          <ac:chgData name="Martin Trudel Racine" userId="478869c0-8f9d-4d31-bb97-cf1b13bbae77" providerId="ADAL" clId="{DDF6A96A-37AD-517D-8E5E-67418EFDAFC1}" dt="2026-09-12T01:07:07.439" v="348" actId="478"/>
          <ac:spMkLst>
            <pc:docMk/>
            <pc:sldMk cId="0" sldId="270"/>
            <ac:spMk id="22" creationId="{00000000-0000-0000-0000-000000000000}"/>
          </ac:spMkLst>
        </pc:spChg>
        <pc:spChg chg="add mod">
          <ac:chgData name="Martin Trudel Racine" userId="478869c0-8f9d-4d31-bb97-cf1b13bbae77" providerId="ADAL" clId="{DDF6A96A-37AD-517D-8E5E-67418EFDAFC1}" dt="2026-09-12T01:05:56.924" v="346" actId="20577"/>
          <ac:spMkLst>
            <pc:docMk/>
            <pc:sldMk cId="0" sldId="270"/>
            <ac:spMk id="24" creationId="{834E7730-67B1-E7C0-BF38-9DB29E29AB43}"/>
          </ac:spMkLst>
        </pc:spChg>
        <pc:spChg chg="add mod">
          <ac:chgData name="Martin Trudel Racine" userId="478869c0-8f9d-4d31-bb97-cf1b13bbae77" providerId="ADAL" clId="{DDF6A96A-37AD-517D-8E5E-67418EFDAFC1}" dt="2026-09-12T01:07:02.616" v="347" actId="767"/>
          <ac:spMkLst>
            <pc:docMk/>
            <pc:sldMk cId="0" sldId="270"/>
            <ac:spMk id="25" creationId="{AA084FFB-3E10-2C78-1A9F-1883240CC607}"/>
          </ac:spMkLst>
        </pc:spChg>
        <pc:spChg chg="add mod">
          <ac:chgData name="Martin Trudel Racine" userId="478869c0-8f9d-4d31-bb97-cf1b13bbae77" providerId="ADAL" clId="{DDF6A96A-37AD-517D-8E5E-67418EFDAFC1}" dt="2026-09-12T01:07:45.087" v="448" actId="20577"/>
          <ac:spMkLst>
            <pc:docMk/>
            <pc:sldMk cId="0" sldId="270"/>
            <ac:spMk id="26" creationId="{7813F325-FE19-90CF-75CF-490163E0DC2B}"/>
          </ac:spMkLst>
        </pc:spChg>
        <pc:picChg chg="add del mod">
          <ac:chgData name="Martin Trudel Racine" userId="478869c0-8f9d-4d31-bb97-cf1b13bbae77" providerId="ADAL" clId="{DDF6A96A-37AD-517D-8E5E-67418EFDAFC1}" dt="2026-09-12T01:03:42.334" v="216" actId="478"/>
          <ac:picMkLst>
            <pc:docMk/>
            <pc:sldMk cId="0" sldId="270"/>
            <ac:picMk id="23" creationId="{59584416-2418-7FCD-D517-869D3C765564}"/>
          </ac:picMkLst>
        </pc:picChg>
        <pc:picChg chg="add mod">
          <ac:chgData name="Martin Trudel Racine" userId="478869c0-8f9d-4d31-bb97-cf1b13bbae77" providerId="ADAL" clId="{DDF6A96A-37AD-517D-8E5E-67418EFDAFC1}" dt="2026-09-12T01:03:51.462" v="220" actId="1076"/>
          <ac:picMkLst>
            <pc:docMk/>
            <pc:sldMk cId="0" sldId="270"/>
            <ac:picMk id="1026" creationId="{CF3A2F80-E54B-FA03-78A5-BC1E415518FE}"/>
          </ac:picMkLst>
        </pc:picChg>
      </pc:sldChg>
      <pc:sldChg chg="modSp add del mod ord setBg">
        <pc:chgData name="Martin Trudel Racine" userId="478869c0-8f9d-4d31-bb97-cf1b13bbae77" providerId="ADAL" clId="{DDF6A96A-37AD-517D-8E5E-67418EFDAFC1}" dt="2026-09-12T01:57:38.089" v="798" actId="122"/>
        <pc:sldMkLst>
          <pc:docMk/>
          <pc:sldMk cId="0" sldId="271"/>
        </pc:sldMkLst>
        <pc:spChg chg="mod">
          <ac:chgData name="Martin Trudel Racine" userId="478869c0-8f9d-4d31-bb97-cf1b13bbae77" providerId="ADAL" clId="{DDF6A96A-37AD-517D-8E5E-67418EFDAFC1}" dt="2026-09-12T01:57:38.089" v="798" actId="122"/>
          <ac:spMkLst>
            <pc:docMk/>
            <pc:sldMk cId="0" sldId="271"/>
            <ac:spMk id="28" creationId="{00000000-0000-0000-0000-000000000000}"/>
          </ac:spMkLst>
        </pc:spChg>
      </pc:sldChg>
      <pc:sldChg chg="del">
        <pc:chgData name="Martin Trudel Racine" userId="478869c0-8f9d-4d31-bb97-cf1b13bbae77" providerId="ADAL" clId="{DDF6A96A-37AD-517D-8E5E-67418EFDAFC1}" dt="2026-09-12T01:08:21.897" v="449" actId="2696"/>
        <pc:sldMkLst>
          <pc:docMk/>
          <pc:sldMk cId="0" sldId="272"/>
        </pc:sldMkLst>
      </pc:sldChg>
      <pc:sldChg chg="modSp mod">
        <pc:chgData name="Martin Trudel Racine" userId="478869c0-8f9d-4d31-bb97-cf1b13bbae77" providerId="ADAL" clId="{DDF6A96A-37AD-517D-8E5E-67418EFDAFC1}" dt="2026-09-12T20:16:18.525" v="1127" actId="20577"/>
        <pc:sldMkLst>
          <pc:docMk/>
          <pc:sldMk cId="0" sldId="273"/>
        </pc:sldMkLst>
        <pc:spChg chg="mod">
          <ac:chgData name="Martin Trudel Racine" userId="478869c0-8f9d-4d31-bb97-cf1b13bbae77" providerId="ADAL" clId="{DDF6A96A-37AD-517D-8E5E-67418EFDAFC1}" dt="2026-09-12T20:16:18.525" v="1127" actId="20577"/>
          <ac:spMkLst>
            <pc:docMk/>
            <pc:sldMk cId="0" sldId="273"/>
            <ac:spMk id="3" creationId="{00000000-0000-0000-0000-000000000000}"/>
          </ac:spMkLst>
        </pc:spChg>
        <pc:spChg chg="mod">
          <ac:chgData name="Martin Trudel Racine" userId="478869c0-8f9d-4d31-bb97-cf1b13bbae77" providerId="ADAL" clId="{DDF6A96A-37AD-517D-8E5E-67418EFDAFC1}" dt="2026-09-12T13:47:50.656" v="806" actId="20577"/>
          <ac:spMkLst>
            <pc:docMk/>
            <pc:sldMk cId="0" sldId="273"/>
            <ac:spMk id="7" creationId="{00000000-0000-0000-0000-000000000000}"/>
          </ac:spMkLst>
        </pc:spChg>
      </pc:sldChg>
      <pc:sldChg chg="modSp mod">
        <pc:chgData name="Martin Trudel Racine" userId="478869c0-8f9d-4d31-bb97-cf1b13bbae77" providerId="ADAL" clId="{DDF6A96A-37AD-517D-8E5E-67418EFDAFC1}" dt="2026-09-12T19:39:31.120" v="1040" actId="1076"/>
        <pc:sldMkLst>
          <pc:docMk/>
          <pc:sldMk cId="0" sldId="274"/>
        </pc:sldMkLst>
        <pc:spChg chg="mod">
          <ac:chgData name="Martin Trudel Racine" userId="478869c0-8f9d-4d31-bb97-cf1b13bbae77" providerId="ADAL" clId="{DDF6A96A-37AD-517D-8E5E-67418EFDAFC1}" dt="2026-09-12T01:09:43.757" v="555" actId="113"/>
          <ac:spMkLst>
            <pc:docMk/>
            <pc:sldMk cId="0" sldId="274"/>
            <ac:spMk id="8" creationId="{00000000-0000-0000-0000-000000000000}"/>
          </ac:spMkLst>
        </pc:spChg>
        <pc:spChg chg="mod">
          <ac:chgData name="Martin Trudel Racine" userId="478869c0-8f9d-4d31-bb97-cf1b13bbae77" providerId="ADAL" clId="{DDF6A96A-37AD-517D-8E5E-67418EFDAFC1}" dt="2026-09-12T01:10:00.176" v="559" actId="20577"/>
          <ac:spMkLst>
            <pc:docMk/>
            <pc:sldMk cId="0" sldId="274"/>
            <ac:spMk id="9" creationId="{00000000-0000-0000-0000-000000000000}"/>
          </ac:spMkLst>
        </pc:spChg>
        <pc:picChg chg="mod">
          <ac:chgData name="Martin Trudel Racine" userId="478869c0-8f9d-4d31-bb97-cf1b13bbae77" providerId="ADAL" clId="{DDF6A96A-37AD-517D-8E5E-67418EFDAFC1}" dt="2026-09-12T19:39:31.120" v="1040" actId="1076"/>
          <ac:picMkLst>
            <pc:docMk/>
            <pc:sldMk cId="0" sldId="274"/>
            <ac:picMk id="7" creationId="{00000000-0000-0000-0000-000000000000}"/>
          </ac:picMkLst>
        </pc:picChg>
      </pc:sldChg>
      <pc:sldChg chg="modSp mod">
        <pc:chgData name="Martin Trudel Racine" userId="478869c0-8f9d-4d31-bb97-cf1b13bbae77" providerId="ADAL" clId="{DDF6A96A-37AD-517D-8E5E-67418EFDAFC1}" dt="2026-09-12T19:39:03.162" v="1038" actId="20577"/>
        <pc:sldMkLst>
          <pc:docMk/>
          <pc:sldMk cId="0" sldId="275"/>
        </pc:sldMkLst>
        <pc:spChg chg="mod">
          <ac:chgData name="Martin Trudel Racine" userId="478869c0-8f9d-4d31-bb97-cf1b13bbae77" providerId="ADAL" clId="{DDF6A96A-37AD-517D-8E5E-67418EFDAFC1}" dt="2026-09-12T19:39:03.162" v="1038" actId="20577"/>
          <ac:spMkLst>
            <pc:docMk/>
            <pc:sldMk cId="0" sldId="275"/>
            <ac:spMk id="17" creationId="{00000000-0000-0000-0000-000000000000}"/>
          </ac:spMkLst>
        </pc:spChg>
        <pc:spChg chg="mod">
          <ac:chgData name="Martin Trudel Racine" userId="478869c0-8f9d-4d31-bb97-cf1b13bbae77" providerId="ADAL" clId="{DDF6A96A-37AD-517D-8E5E-67418EFDAFC1}" dt="2026-09-12T19:38:31.597" v="999" actId="20577"/>
          <ac:spMkLst>
            <pc:docMk/>
            <pc:sldMk cId="0" sldId="275"/>
            <ac:spMk id="21" creationId="{00000000-0000-0000-0000-000000000000}"/>
          </ac:spMkLst>
        </pc:spChg>
      </pc:sldChg>
      <pc:sldChg chg="del">
        <pc:chgData name="Martin Trudel Racine" userId="478869c0-8f9d-4d31-bb97-cf1b13bbae77" providerId="ADAL" clId="{DDF6A96A-37AD-517D-8E5E-67418EFDAFC1}" dt="2026-09-12T01:10:35.599" v="560" actId="2696"/>
        <pc:sldMkLst>
          <pc:docMk/>
          <pc:sldMk cId="0" sldId="277"/>
        </pc:sldMkLst>
      </pc:sldChg>
      <pc:sldChg chg="delSp modSp del mod">
        <pc:chgData name="Martin Trudel Racine" userId="478869c0-8f9d-4d31-bb97-cf1b13bbae77" providerId="ADAL" clId="{DDF6A96A-37AD-517D-8E5E-67418EFDAFC1}" dt="2026-09-12T01:35:26.473" v="715" actId="2696"/>
        <pc:sldMkLst>
          <pc:docMk/>
          <pc:sldMk cId="0" sldId="278"/>
        </pc:sldMkLst>
        <pc:spChg chg="mod">
          <ac:chgData name="Martin Trudel Racine" userId="478869c0-8f9d-4d31-bb97-cf1b13bbae77" providerId="ADAL" clId="{DDF6A96A-37AD-517D-8E5E-67418EFDAFC1}" dt="2026-09-12T01:10:52.899" v="593" actId="20577"/>
          <ac:spMkLst>
            <pc:docMk/>
            <pc:sldMk cId="0" sldId="278"/>
            <ac:spMk id="4" creationId="{00000000-0000-0000-0000-000000000000}"/>
          </ac:spMkLst>
        </pc:spChg>
        <pc:spChg chg="del mod">
          <ac:chgData name="Martin Trudel Racine" userId="478869c0-8f9d-4d31-bb97-cf1b13bbae77" providerId="ADAL" clId="{DDF6A96A-37AD-517D-8E5E-67418EFDAFC1}" dt="2026-09-12T01:11:08.673" v="596" actId="478"/>
          <ac:spMkLst>
            <pc:docMk/>
            <pc:sldMk cId="0" sldId="278"/>
            <ac:spMk id="8" creationId="{00000000-0000-0000-0000-000000000000}"/>
          </ac:spMkLst>
        </pc:spChg>
      </pc:sldChg>
      <pc:sldChg chg="modSp mod">
        <pc:chgData name="Martin Trudel Racine" userId="478869c0-8f9d-4d31-bb97-cf1b13bbae77" providerId="ADAL" clId="{DDF6A96A-37AD-517D-8E5E-67418EFDAFC1}" dt="2026-09-12T19:39:41.807" v="1047" actId="20577"/>
        <pc:sldMkLst>
          <pc:docMk/>
          <pc:sldMk cId="0" sldId="279"/>
        </pc:sldMkLst>
        <pc:spChg chg="mod">
          <ac:chgData name="Martin Trudel Racine" userId="478869c0-8f9d-4d31-bb97-cf1b13bbae77" providerId="ADAL" clId="{DDF6A96A-37AD-517D-8E5E-67418EFDAFC1}" dt="2026-09-12T19:39:41.807" v="1047" actId="20577"/>
          <ac:spMkLst>
            <pc:docMk/>
            <pc:sldMk cId="0" sldId="279"/>
            <ac:spMk id="3" creationId="{00000000-0000-0000-0000-000000000000}"/>
          </ac:spMkLst>
        </pc:spChg>
      </pc:sldChg>
      <pc:sldChg chg="modSp del mod">
        <pc:chgData name="Martin Trudel Racine" userId="478869c0-8f9d-4d31-bb97-cf1b13bbae77" providerId="ADAL" clId="{DDF6A96A-37AD-517D-8E5E-67418EFDAFC1}" dt="2026-09-12T19:16:49.278" v="859"/>
        <pc:sldMkLst>
          <pc:docMk/>
          <pc:sldMk cId="0" sldId="280"/>
        </pc:sldMkLst>
        <pc:spChg chg="mod">
          <ac:chgData name="Martin Trudel Racine" userId="478869c0-8f9d-4d31-bb97-cf1b13bbae77" providerId="ADAL" clId="{DDF6A96A-37AD-517D-8E5E-67418EFDAFC1}" dt="2026-09-12T01:24:34.480" v="690" actId="20577"/>
          <ac:spMkLst>
            <pc:docMk/>
            <pc:sldMk cId="0" sldId="280"/>
            <ac:spMk id="8" creationId="{00000000-0000-0000-0000-000000000000}"/>
          </ac:spMkLst>
        </pc:spChg>
      </pc:sldChg>
      <pc:sldChg chg="addSp delSp modSp mod">
        <pc:chgData name="Martin Trudel Racine" userId="478869c0-8f9d-4d31-bb97-cf1b13bbae77" providerId="ADAL" clId="{DDF6A96A-37AD-517D-8E5E-67418EFDAFC1}" dt="2026-09-12T01:25:32.235" v="700" actId="1076"/>
        <pc:sldMkLst>
          <pc:docMk/>
          <pc:sldMk cId="0" sldId="281"/>
        </pc:sldMkLst>
        <pc:spChg chg="mod">
          <ac:chgData name="Martin Trudel Racine" userId="478869c0-8f9d-4d31-bb97-cf1b13bbae77" providerId="ADAL" clId="{DDF6A96A-37AD-517D-8E5E-67418EFDAFC1}" dt="2026-09-12T01:25:22.921" v="697" actId="20577"/>
          <ac:spMkLst>
            <pc:docMk/>
            <pc:sldMk cId="0" sldId="281"/>
            <ac:spMk id="4" creationId="{00000000-0000-0000-0000-000000000000}"/>
          </ac:spMkLst>
        </pc:spChg>
        <pc:spChg chg="del">
          <ac:chgData name="Martin Trudel Racine" userId="478869c0-8f9d-4d31-bb97-cf1b13bbae77" providerId="ADAL" clId="{DDF6A96A-37AD-517D-8E5E-67418EFDAFC1}" dt="2026-09-12T01:25:10.963" v="694" actId="478"/>
          <ac:spMkLst>
            <pc:docMk/>
            <pc:sldMk cId="0" sldId="281"/>
            <ac:spMk id="6" creationId="{00000000-0000-0000-0000-000000000000}"/>
          </ac:spMkLst>
        </pc:spChg>
        <pc:spChg chg="del">
          <ac:chgData name="Martin Trudel Racine" userId="478869c0-8f9d-4d31-bb97-cf1b13bbae77" providerId="ADAL" clId="{DDF6A96A-37AD-517D-8E5E-67418EFDAFC1}" dt="2026-09-12T01:25:05.773" v="691" actId="478"/>
          <ac:spMkLst>
            <pc:docMk/>
            <pc:sldMk cId="0" sldId="281"/>
            <ac:spMk id="7" creationId="{00000000-0000-0000-0000-000000000000}"/>
          </ac:spMkLst>
        </pc:spChg>
        <pc:picChg chg="add mod">
          <ac:chgData name="Martin Trudel Racine" userId="478869c0-8f9d-4d31-bb97-cf1b13bbae77" providerId="ADAL" clId="{DDF6A96A-37AD-517D-8E5E-67418EFDAFC1}" dt="2026-09-12T01:25:32.235" v="700" actId="1076"/>
          <ac:picMkLst>
            <pc:docMk/>
            <pc:sldMk cId="0" sldId="281"/>
            <ac:picMk id="8" creationId="{25D017AD-A439-5001-CEC7-26E0CBA0DFAE}"/>
          </ac:picMkLst>
        </pc:picChg>
      </pc:sldChg>
      <pc:sldChg chg="del">
        <pc:chgData name="Martin Trudel Racine" userId="478869c0-8f9d-4d31-bb97-cf1b13bbae77" providerId="ADAL" clId="{DDF6A96A-37AD-517D-8E5E-67418EFDAFC1}" dt="2026-09-12T19:21:16.820" v="865" actId="2696"/>
        <pc:sldMkLst>
          <pc:docMk/>
          <pc:sldMk cId="0" sldId="282"/>
        </pc:sldMkLst>
      </pc:sldChg>
      <pc:sldChg chg="add del">
        <pc:chgData name="Martin Trudel Racine" userId="478869c0-8f9d-4d31-bb97-cf1b13bbae77" providerId="ADAL" clId="{DDF6A96A-37AD-517D-8E5E-67418EFDAFC1}" dt="2026-09-12T19:24:00.835" v="879"/>
        <pc:sldMkLst>
          <pc:docMk/>
          <pc:sldMk cId="0" sldId="283"/>
        </pc:sldMkLst>
      </pc:sldChg>
      <pc:sldChg chg="delSp modSp del mod">
        <pc:chgData name="Martin Trudel Racine" userId="478869c0-8f9d-4d31-bb97-cf1b13bbae77" providerId="ADAL" clId="{DDF6A96A-37AD-517D-8E5E-67418EFDAFC1}" dt="2026-09-12T19:31:32.887" v="914"/>
        <pc:sldMkLst>
          <pc:docMk/>
          <pc:sldMk cId="0" sldId="284"/>
        </pc:sldMkLst>
        <pc:spChg chg="mod">
          <ac:chgData name="Martin Trudel Racine" userId="478869c0-8f9d-4d31-bb97-cf1b13bbae77" providerId="ADAL" clId="{DDF6A96A-37AD-517D-8E5E-67418EFDAFC1}" dt="2026-09-12T01:58:24.579" v="803" actId="1076"/>
          <ac:spMkLst>
            <pc:docMk/>
            <pc:sldMk cId="0" sldId="284"/>
            <ac:spMk id="4" creationId="{00000000-0000-0000-0000-000000000000}"/>
          </ac:spMkLst>
        </pc:spChg>
        <pc:spChg chg="del mod">
          <ac:chgData name="Martin Trudel Racine" userId="478869c0-8f9d-4d31-bb97-cf1b13bbae77" providerId="ADAL" clId="{DDF6A96A-37AD-517D-8E5E-67418EFDAFC1}" dt="2026-09-12T01:40:28.631" v="727" actId="478"/>
          <ac:spMkLst>
            <pc:docMk/>
            <pc:sldMk cId="0" sldId="284"/>
            <ac:spMk id="8" creationId="{00000000-0000-0000-0000-000000000000}"/>
          </ac:spMkLst>
        </pc:spChg>
        <pc:spChg chg="del">
          <ac:chgData name="Martin Trudel Racine" userId="478869c0-8f9d-4d31-bb97-cf1b13bbae77" providerId="ADAL" clId="{DDF6A96A-37AD-517D-8E5E-67418EFDAFC1}" dt="2026-09-12T01:40:33.060" v="728" actId="478"/>
          <ac:spMkLst>
            <pc:docMk/>
            <pc:sldMk cId="0" sldId="284"/>
            <ac:spMk id="9" creationId="{00000000-0000-0000-0000-000000000000}"/>
          </ac:spMkLst>
        </pc:spChg>
        <pc:spChg chg="del">
          <ac:chgData name="Martin Trudel Racine" userId="478869c0-8f9d-4d31-bb97-cf1b13bbae77" providerId="ADAL" clId="{DDF6A96A-37AD-517D-8E5E-67418EFDAFC1}" dt="2026-09-12T01:40:19.841" v="725" actId="478"/>
          <ac:spMkLst>
            <pc:docMk/>
            <pc:sldMk cId="0" sldId="284"/>
            <ac:spMk id="10" creationId="{00000000-0000-0000-0000-000000000000}"/>
          </ac:spMkLst>
        </pc:spChg>
        <pc:spChg chg="del">
          <ac:chgData name="Martin Trudel Racine" userId="478869c0-8f9d-4d31-bb97-cf1b13bbae77" providerId="ADAL" clId="{DDF6A96A-37AD-517D-8E5E-67418EFDAFC1}" dt="2026-09-12T01:58:18.934" v="799" actId="478"/>
          <ac:spMkLst>
            <pc:docMk/>
            <pc:sldMk cId="0" sldId="284"/>
            <ac:spMk id="14" creationId="{00000000-0000-0000-0000-000000000000}"/>
          </ac:spMkLst>
        </pc:spChg>
        <pc:spChg chg="del">
          <ac:chgData name="Martin Trudel Racine" userId="478869c0-8f9d-4d31-bb97-cf1b13bbae77" providerId="ADAL" clId="{DDF6A96A-37AD-517D-8E5E-67418EFDAFC1}" dt="2026-09-12T01:58:18.934" v="799" actId="478"/>
          <ac:spMkLst>
            <pc:docMk/>
            <pc:sldMk cId="0" sldId="284"/>
            <ac:spMk id="15" creationId="{00000000-0000-0000-0000-000000000000}"/>
          </ac:spMkLst>
        </pc:spChg>
        <pc:spChg chg="del">
          <ac:chgData name="Martin Trudel Racine" userId="478869c0-8f9d-4d31-bb97-cf1b13bbae77" providerId="ADAL" clId="{DDF6A96A-37AD-517D-8E5E-67418EFDAFC1}" dt="2026-09-12T01:58:18.934" v="799" actId="478"/>
          <ac:spMkLst>
            <pc:docMk/>
            <pc:sldMk cId="0" sldId="284"/>
            <ac:spMk id="16" creationId="{00000000-0000-0000-0000-000000000000}"/>
          </ac:spMkLst>
        </pc:spChg>
        <pc:spChg chg="mod">
          <ac:chgData name="Martin Trudel Racine" userId="478869c0-8f9d-4d31-bb97-cf1b13bbae77" providerId="ADAL" clId="{DDF6A96A-37AD-517D-8E5E-67418EFDAFC1}" dt="2026-09-12T01:58:30.275" v="804" actId="20577"/>
          <ac:spMkLst>
            <pc:docMk/>
            <pc:sldMk cId="0" sldId="284"/>
            <ac:spMk id="17" creationId="{00000000-0000-0000-0000-000000000000}"/>
          </ac:spMkLst>
        </pc:spChg>
      </pc:sldChg>
      <pc:sldChg chg="del">
        <pc:chgData name="Martin Trudel Racine" userId="478869c0-8f9d-4d31-bb97-cf1b13bbae77" providerId="ADAL" clId="{DDF6A96A-37AD-517D-8E5E-67418EFDAFC1}" dt="2026-09-12T01:39:39.341" v="724" actId="2696"/>
        <pc:sldMkLst>
          <pc:docMk/>
          <pc:sldMk cId="0" sldId="285"/>
        </pc:sldMkLst>
      </pc:sldChg>
      <pc:sldChg chg="modSp del mod">
        <pc:chgData name="Martin Trudel Racine" userId="478869c0-8f9d-4d31-bb97-cf1b13bbae77" providerId="ADAL" clId="{DDF6A96A-37AD-517D-8E5E-67418EFDAFC1}" dt="2026-09-12T19:06:52.140" v="808"/>
        <pc:sldMkLst>
          <pc:docMk/>
          <pc:sldMk cId="0" sldId="286"/>
        </pc:sldMkLst>
        <pc:spChg chg="mod">
          <ac:chgData name="Martin Trudel Racine" userId="478869c0-8f9d-4d31-bb97-cf1b13bbae77" providerId="ADAL" clId="{DDF6A96A-37AD-517D-8E5E-67418EFDAFC1}" dt="2026-09-12T01:23:34.763" v="689" actId="20577"/>
          <ac:spMkLst>
            <pc:docMk/>
            <pc:sldMk cId="0" sldId="286"/>
            <ac:spMk id="4" creationId="{00000000-0000-0000-0000-000000000000}"/>
          </ac:spMkLst>
        </pc:spChg>
        <pc:spChg chg="mod">
          <ac:chgData name="Martin Trudel Racine" userId="478869c0-8f9d-4d31-bb97-cf1b13bbae77" providerId="ADAL" clId="{DDF6A96A-37AD-517D-8E5E-67418EFDAFC1}" dt="2026-09-12T01:23:24.197" v="655" actId="20577"/>
          <ac:spMkLst>
            <pc:docMk/>
            <pc:sldMk cId="0" sldId="286"/>
            <ac:spMk id="36" creationId="{00000000-0000-0000-0000-000000000000}"/>
          </ac:spMkLst>
        </pc:spChg>
      </pc:sldChg>
      <pc:sldChg chg="del">
        <pc:chgData name="Martin Trudel Racine" userId="478869c0-8f9d-4d31-bb97-cf1b13bbae77" providerId="ADAL" clId="{DDF6A96A-37AD-517D-8E5E-67418EFDAFC1}" dt="2026-09-12T19:33:47.692" v="925" actId="2696"/>
        <pc:sldMkLst>
          <pc:docMk/>
          <pc:sldMk cId="0" sldId="290"/>
        </pc:sldMkLst>
      </pc:sldChg>
      <pc:sldChg chg="addSp delSp modSp mod">
        <pc:chgData name="Martin Trudel Racine" userId="478869c0-8f9d-4d31-bb97-cf1b13bbae77" providerId="ADAL" clId="{DDF6A96A-37AD-517D-8E5E-67418EFDAFC1}" dt="2026-09-12T01:21:41.281" v="631" actId="1076"/>
        <pc:sldMkLst>
          <pc:docMk/>
          <pc:sldMk cId="0" sldId="291"/>
        </pc:sldMkLst>
        <pc:spChg chg="mod">
          <ac:chgData name="Martin Trudel Racine" userId="478869c0-8f9d-4d31-bb97-cf1b13bbae77" providerId="ADAL" clId="{DDF6A96A-37AD-517D-8E5E-67418EFDAFC1}" dt="2026-09-12T01:21:35.452" v="629" actId="14100"/>
          <ac:spMkLst>
            <pc:docMk/>
            <pc:sldMk cId="0" sldId="291"/>
            <ac:spMk id="6" creationId="{00000000-0000-0000-0000-000000000000}"/>
          </ac:spMkLst>
        </pc:spChg>
        <pc:spChg chg="del">
          <ac:chgData name="Martin Trudel Racine" userId="478869c0-8f9d-4d31-bb97-cf1b13bbae77" providerId="ADAL" clId="{DDF6A96A-37AD-517D-8E5E-67418EFDAFC1}" dt="2026-09-12T01:20:28.724" v="613" actId="478"/>
          <ac:spMkLst>
            <pc:docMk/>
            <pc:sldMk cId="0" sldId="291"/>
            <ac:spMk id="8" creationId="{00000000-0000-0000-0000-000000000000}"/>
          </ac:spMkLst>
        </pc:spChg>
        <pc:spChg chg="del mod">
          <ac:chgData name="Martin Trudel Racine" userId="478869c0-8f9d-4d31-bb97-cf1b13bbae77" providerId="ADAL" clId="{DDF6A96A-37AD-517D-8E5E-67418EFDAFC1}" dt="2026-09-12T01:20:43.543" v="617" actId="478"/>
          <ac:spMkLst>
            <pc:docMk/>
            <pc:sldMk cId="0" sldId="291"/>
            <ac:spMk id="11" creationId="{00000000-0000-0000-0000-000000000000}"/>
          </ac:spMkLst>
        </pc:spChg>
        <pc:picChg chg="add mod">
          <ac:chgData name="Martin Trudel Racine" userId="478869c0-8f9d-4d31-bb97-cf1b13bbae77" providerId="ADAL" clId="{DDF6A96A-37AD-517D-8E5E-67418EFDAFC1}" dt="2026-09-12T01:21:38.280" v="630" actId="1076"/>
          <ac:picMkLst>
            <pc:docMk/>
            <pc:sldMk cId="0" sldId="291"/>
            <ac:picMk id="12" creationId="{5BD419BA-2044-182B-CDD0-84C6FE6FE6DA}"/>
          </ac:picMkLst>
        </pc:picChg>
        <pc:picChg chg="add mod">
          <ac:chgData name="Martin Trudel Racine" userId="478869c0-8f9d-4d31-bb97-cf1b13bbae77" providerId="ADAL" clId="{DDF6A96A-37AD-517D-8E5E-67418EFDAFC1}" dt="2026-09-12T01:20:51.405" v="621" actId="1076"/>
          <ac:picMkLst>
            <pc:docMk/>
            <pc:sldMk cId="0" sldId="291"/>
            <ac:picMk id="13" creationId="{DE43DC50-CA98-73DB-F547-AB7BAAB90369}"/>
          </ac:picMkLst>
        </pc:picChg>
        <pc:picChg chg="add mod">
          <ac:chgData name="Martin Trudel Racine" userId="478869c0-8f9d-4d31-bb97-cf1b13bbae77" providerId="ADAL" clId="{DDF6A96A-37AD-517D-8E5E-67418EFDAFC1}" dt="2026-09-12T01:21:41.281" v="631" actId="1076"/>
          <ac:picMkLst>
            <pc:docMk/>
            <pc:sldMk cId="0" sldId="291"/>
            <ac:picMk id="14" creationId="{5386397E-F341-39A7-5F3C-6AE09E25EEC2}"/>
          </ac:picMkLst>
        </pc:picChg>
      </pc:sldChg>
      <pc:sldChg chg="addSp modSp mod">
        <pc:chgData name="Martin Trudel Racine" userId="478869c0-8f9d-4d31-bb97-cf1b13bbae77" providerId="ADAL" clId="{DDF6A96A-37AD-517D-8E5E-67418EFDAFC1}" dt="2026-09-12T01:22:37.189" v="636" actId="1076"/>
        <pc:sldMkLst>
          <pc:docMk/>
          <pc:sldMk cId="0" sldId="292"/>
        </pc:sldMkLst>
        <pc:spChg chg="mod">
          <ac:chgData name="Martin Trudel Racine" userId="478869c0-8f9d-4d31-bb97-cf1b13bbae77" providerId="ADAL" clId="{DDF6A96A-37AD-517D-8E5E-67418EFDAFC1}" dt="2026-09-12T01:21:53.729" v="633" actId="20577"/>
          <ac:spMkLst>
            <pc:docMk/>
            <pc:sldMk cId="0" sldId="292"/>
            <ac:spMk id="5" creationId="{00000000-0000-0000-0000-000000000000}"/>
          </ac:spMkLst>
        </pc:spChg>
        <pc:picChg chg="add mod">
          <ac:chgData name="Martin Trudel Racine" userId="478869c0-8f9d-4d31-bb97-cf1b13bbae77" providerId="ADAL" clId="{DDF6A96A-37AD-517D-8E5E-67418EFDAFC1}" dt="2026-09-12T01:22:37.189" v="636" actId="1076"/>
          <ac:picMkLst>
            <pc:docMk/>
            <pc:sldMk cId="0" sldId="292"/>
            <ac:picMk id="9" creationId="{3DACB005-6113-7629-A1FD-6DA1389B6F83}"/>
          </ac:picMkLst>
        </pc:picChg>
      </pc:sldChg>
      <pc:sldChg chg="add ord setBg">
        <pc:chgData name="Martin Trudel Racine" userId="478869c0-8f9d-4d31-bb97-cf1b13bbae77" providerId="ADAL" clId="{DDF6A96A-37AD-517D-8E5E-67418EFDAFC1}" dt="2026-09-12T01:35:30.088" v="717" actId="20578"/>
        <pc:sldMkLst>
          <pc:docMk/>
          <pc:sldMk cId="0" sldId="293"/>
        </pc:sldMkLst>
      </pc:sldChg>
      <pc:sldChg chg="add del">
        <pc:chgData name="Martin Trudel Racine" userId="478869c0-8f9d-4d31-bb97-cf1b13bbae77" providerId="ADAL" clId="{DDF6A96A-37AD-517D-8E5E-67418EFDAFC1}" dt="2026-09-12T19:07:06.200" v="810"/>
        <pc:sldMkLst>
          <pc:docMk/>
          <pc:sldMk cId="3939532837" sldId="294"/>
        </pc:sldMkLst>
      </pc:sldChg>
      <pc:sldChg chg="add">
        <pc:chgData name="Martin Trudel Racine" userId="478869c0-8f9d-4d31-bb97-cf1b13bbae77" providerId="ADAL" clId="{DDF6A96A-37AD-517D-8E5E-67418EFDAFC1}" dt="2026-09-12T19:07:06.192" v="809"/>
        <pc:sldMkLst>
          <pc:docMk/>
          <pc:sldMk cId="1588434028" sldId="295"/>
        </pc:sldMkLst>
      </pc:sldChg>
      <pc:sldChg chg="modSp add del mod">
        <pc:chgData name="Martin Trudel Racine" userId="478869c0-8f9d-4d31-bb97-cf1b13bbae77" providerId="ADAL" clId="{DDF6A96A-37AD-517D-8E5E-67418EFDAFC1}" dt="2026-09-12T19:11:14.323" v="819"/>
        <pc:sldMkLst>
          <pc:docMk/>
          <pc:sldMk cId="1208496634" sldId="296"/>
        </pc:sldMkLst>
        <pc:spChg chg="mod">
          <ac:chgData name="Martin Trudel Racine" userId="478869c0-8f9d-4d31-bb97-cf1b13bbae77" providerId="ADAL" clId="{DDF6A96A-37AD-517D-8E5E-67418EFDAFC1}" dt="2026-09-12T19:10:35.982" v="815"/>
          <ac:spMkLst>
            <pc:docMk/>
            <pc:sldMk cId="1208496634" sldId="296"/>
            <ac:spMk id="24" creationId="{834E7730-67B1-E7C0-BF38-9DB29E29AB43}"/>
          </ac:spMkLst>
        </pc:spChg>
        <pc:spChg chg="mod">
          <ac:chgData name="Martin Trudel Racine" userId="478869c0-8f9d-4d31-bb97-cf1b13bbae77" providerId="ADAL" clId="{DDF6A96A-37AD-517D-8E5E-67418EFDAFC1}" dt="2026-09-12T19:10:35.984" v="817"/>
          <ac:spMkLst>
            <pc:docMk/>
            <pc:sldMk cId="1208496634" sldId="296"/>
            <ac:spMk id="26" creationId="{7813F325-FE19-90CF-75CF-490163E0DC2B}"/>
          </ac:spMkLst>
        </pc:spChg>
      </pc:sldChg>
      <pc:sldChg chg="modSp add del mod">
        <pc:chgData name="Martin Trudel Racine" userId="478869c0-8f9d-4d31-bb97-cf1b13bbae77" providerId="ADAL" clId="{DDF6A96A-37AD-517D-8E5E-67418EFDAFC1}" dt="2026-09-12T19:11:48.339" v="835"/>
        <pc:sldMkLst>
          <pc:docMk/>
          <pc:sldMk cId="876530219" sldId="297"/>
        </pc:sldMkLst>
        <pc:spChg chg="mod">
          <ac:chgData name="Martin Trudel Racine" userId="478869c0-8f9d-4d31-bb97-cf1b13bbae77" providerId="ADAL" clId="{DDF6A96A-37AD-517D-8E5E-67418EFDAFC1}" dt="2026-09-12T19:11:30.438" v="832" actId="20577"/>
          <ac:spMkLst>
            <pc:docMk/>
            <pc:sldMk cId="876530219" sldId="297"/>
            <ac:spMk id="12" creationId="{00000000-0000-0000-0000-000000000000}"/>
          </ac:spMkLst>
        </pc:spChg>
        <pc:spChg chg="mod">
          <ac:chgData name="Martin Trudel Racine" userId="478869c0-8f9d-4d31-bb97-cf1b13bbae77" providerId="ADAL" clId="{DDF6A96A-37AD-517D-8E5E-67418EFDAFC1}" dt="2026-09-12T19:11:14.405" v="821"/>
          <ac:spMkLst>
            <pc:docMk/>
            <pc:sldMk cId="876530219" sldId="297"/>
            <ac:spMk id="24" creationId="{834E7730-67B1-E7C0-BF38-9DB29E29AB43}"/>
          </ac:spMkLst>
        </pc:spChg>
        <pc:spChg chg="mod">
          <ac:chgData name="Martin Trudel Racine" userId="478869c0-8f9d-4d31-bb97-cf1b13bbae77" providerId="ADAL" clId="{DDF6A96A-37AD-517D-8E5E-67418EFDAFC1}" dt="2026-09-12T19:11:14.407" v="823"/>
          <ac:spMkLst>
            <pc:docMk/>
            <pc:sldMk cId="876530219" sldId="297"/>
            <ac:spMk id="26" creationId="{7813F325-FE19-90CF-75CF-490163E0DC2B}"/>
          </ac:spMkLst>
        </pc:spChg>
        <pc:spChg chg="mod">
          <ac:chgData name="Martin Trudel Racine" userId="478869c0-8f9d-4d31-bb97-cf1b13bbae77" providerId="ADAL" clId="{DDF6A96A-37AD-517D-8E5E-67418EFDAFC1}" dt="2026-09-12T19:11:40.959" v="833" actId="1076"/>
          <ac:spMkLst>
            <pc:docMk/>
            <pc:sldMk cId="876530219" sldId="297"/>
            <ac:spMk id="121" creationId="{00000000-0000-0000-0000-000000000000}"/>
          </ac:spMkLst>
        </pc:spChg>
      </pc:sldChg>
      <pc:sldChg chg="modSp add del mod">
        <pc:chgData name="Martin Trudel Racine" userId="478869c0-8f9d-4d31-bb97-cf1b13bbae77" providerId="ADAL" clId="{DDF6A96A-37AD-517D-8E5E-67418EFDAFC1}" dt="2026-09-12T19:12:06.626" v="839"/>
        <pc:sldMkLst>
          <pc:docMk/>
          <pc:sldMk cId="1755957358" sldId="298"/>
        </pc:sldMkLst>
        <pc:spChg chg="mod">
          <ac:chgData name="Martin Trudel Racine" userId="478869c0-8f9d-4d31-bb97-cf1b13bbae77" providerId="ADAL" clId="{DDF6A96A-37AD-517D-8E5E-67418EFDAFC1}" dt="2026-09-12T19:11:48.427" v="837"/>
          <ac:spMkLst>
            <pc:docMk/>
            <pc:sldMk cId="1755957358" sldId="298"/>
            <ac:spMk id="26" creationId="{7813F325-FE19-90CF-75CF-490163E0DC2B}"/>
          </ac:spMkLst>
        </pc:spChg>
      </pc:sldChg>
      <pc:sldChg chg="delSp modSp add mod">
        <pc:chgData name="Martin Trudel Racine" userId="478869c0-8f9d-4d31-bb97-cf1b13bbae77" providerId="ADAL" clId="{DDF6A96A-37AD-517D-8E5E-67418EFDAFC1}" dt="2026-09-13T12:10:51.750" v="1188" actId="20577"/>
        <pc:sldMkLst>
          <pc:docMk/>
          <pc:sldMk cId="3148378734" sldId="299"/>
        </pc:sldMkLst>
        <pc:spChg chg="mod">
          <ac:chgData name="Martin Trudel Racine" userId="478869c0-8f9d-4d31-bb97-cf1b13bbae77" providerId="ADAL" clId="{DDF6A96A-37AD-517D-8E5E-67418EFDAFC1}" dt="2026-09-13T12:10:51.750" v="1188" actId="20577"/>
          <ac:spMkLst>
            <pc:docMk/>
            <pc:sldMk cId="3148378734" sldId="299"/>
            <ac:spMk id="4" creationId="{00000000-0000-0000-0000-000000000000}"/>
          </ac:spMkLst>
        </pc:spChg>
        <pc:spChg chg="del">
          <ac:chgData name="Martin Trudel Racine" userId="478869c0-8f9d-4d31-bb97-cf1b13bbae77" providerId="ADAL" clId="{DDF6A96A-37AD-517D-8E5E-67418EFDAFC1}" dt="2026-09-13T01:52:24.716" v="1158" actId="478"/>
          <ac:spMkLst>
            <pc:docMk/>
            <pc:sldMk cId="3148378734" sldId="299"/>
            <ac:spMk id="120" creationId="{00000000-0000-0000-0000-000000000000}"/>
          </ac:spMkLst>
        </pc:spChg>
      </pc:sldChg>
      <pc:sldChg chg="modSp add mod">
        <pc:chgData name="Martin Trudel Racine" userId="478869c0-8f9d-4d31-bb97-cf1b13bbae77" providerId="ADAL" clId="{DDF6A96A-37AD-517D-8E5E-67418EFDAFC1}" dt="2026-09-13T12:11:44.379" v="1204" actId="20577"/>
        <pc:sldMkLst>
          <pc:docMk/>
          <pc:sldMk cId="2515945411" sldId="300"/>
        </pc:sldMkLst>
        <pc:spChg chg="mod">
          <ac:chgData name="Martin Trudel Racine" userId="478869c0-8f9d-4d31-bb97-cf1b13bbae77" providerId="ADAL" clId="{DDF6A96A-37AD-517D-8E5E-67418EFDAFC1}" dt="2026-09-13T12:11:44.379" v="1204" actId="20577"/>
          <ac:spMkLst>
            <pc:docMk/>
            <pc:sldMk cId="2515945411" sldId="300"/>
            <ac:spMk id="8" creationId="{00000000-0000-0000-0000-000000000000}"/>
          </ac:spMkLst>
        </pc:spChg>
      </pc:sldChg>
      <pc:sldChg chg="add del ord">
        <pc:chgData name="Martin Trudel Racine" userId="478869c0-8f9d-4d31-bb97-cf1b13bbae77" providerId="ADAL" clId="{DDF6A96A-37AD-517D-8E5E-67418EFDAFC1}" dt="2026-09-12T19:20:25.163" v="864"/>
        <pc:sldMkLst>
          <pc:docMk/>
          <pc:sldMk cId="248183826" sldId="301"/>
        </pc:sldMkLst>
      </pc:sldChg>
      <pc:sldChg chg="add">
        <pc:chgData name="Martin Trudel Racine" userId="478869c0-8f9d-4d31-bb97-cf1b13bbae77" providerId="ADAL" clId="{DDF6A96A-37AD-517D-8E5E-67418EFDAFC1}" dt="2026-09-12T19:20:25.161" v="863"/>
        <pc:sldMkLst>
          <pc:docMk/>
          <pc:sldMk cId="1878525248" sldId="302"/>
        </pc:sldMkLst>
      </pc:sldChg>
      <pc:sldChg chg="add del">
        <pc:chgData name="Martin Trudel Racine" userId="478869c0-8f9d-4d31-bb97-cf1b13bbae77" providerId="ADAL" clId="{DDF6A96A-37AD-517D-8E5E-67418EFDAFC1}" dt="2026-09-12T19:24:19.250" v="881"/>
        <pc:sldMkLst>
          <pc:docMk/>
          <pc:sldMk cId="31159926" sldId="303"/>
        </pc:sldMkLst>
      </pc:sldChg>
      <pc:sldChg chg="modSp add del mod">
        <pc:chgData name="Martin Trudel Racine" userId="478869c0-8f9d-4d31-bb97-cf1b13bbae77" providerId="ADAL" clId="{DDF6A96A-37AD-517D-8E5E-67418EFDAFC1}" dt="2026-09-12T19:23:17.690" v="877"/>
        <pc:sldMkLst>
          <pc:docMk/>
          <pc:sldMk cId="3790891081" sldId="303"/>
        </pc:sldMkLst>
        <pc:spChg chg="mod">
          <ac:chgData name="Martin Trudel Racine" userId="478869c0-8f9d-4d31-bb97-cf1b13bbae77" providerId="ADAL" clId="{DDF6A96A-37AD-517D-8E5E-67418EFDAFC1}" dt="2026-09-12T19:23:17.413" v="876" actId="20577"/>
          <ac:spMkLst>
            <pc:docMk/>
            <pc:sldMk cId="3790891081" sldId="303"/>
            <ac:spMk id="506" creationId="{00000000-0000-0000-0000-000000000000}"/>
          </ac:spMkLst>
        </pc:spChg>
      </pc:sldChg>
      <pc:sldChg chg="add del">
        <pc:chgData name="Martin Trudel Racine" userId="478869c0-8f9d-4d31-bb97-cf1b13bbae77" providerId="ADAL" clId="{DDF6A96A-37AD-517D-8E5E-67418EFDAFC1}" dt="2026-09-12T19:24:46.260" v="883"/>
        <pc:sldMkLst>
          <pc:docMk/>
          <pc:sldMk cId="312132443" sldId="304"/>
        </pc:sldMkLst>
      </pc:sldChg>
      <pc:sldChg chg="delSp add del mod">
        <pc:chgData name="Martin Trudel Racine" userId="478869c0-8f9d-4d31-bb97-cf1b13bbae77" providerId="ADAL" clId="{DDF6A96A-37AD-517D-8E5E-67418EFDAFC1}" dt="2026-09-12T19:28:05.610" v="889"/>
        <pc:sldMkLst>
          <pc:docMk/>
          <pc:sldMk cId="1183137270" sldId="305"/>
        </pc:sldMkLst>
        <pc:spChg chg="del">
          <ac:chgData name="Martin Trudel Racine" userId="478869c0-8f9d-4d31-bb97-cf1b13bbae77" providerId="ADAL" clId="{DDF6A96A-37AD-517D-8E5E-67418EFDAFC1}" dt="2026-09-12T19:26:37.303" v="887" actId="478"/>
          <ac:spMkLst>
            <pc:docMk/>
            <pc:sldMk cId="1183137270" sldId="305"/>
            <ac:spMk id="604" creationId="{00000000-0000-0000-0000-000000000000}"/>
          </ac:spMkLst>
        </pc:spChg>
        <pc:spChg chg="del">
          <ac:chgData name="Martin Trudel Racine" userId="478869c0-8f9d-4d31-bb97-cf1b13bbae77" providerId="ADAL" clId="{DDF6A96A-37AD-517D-8E5E-67418EFDAFC1}" dt="2026-09-12T19:26:06.798" v="884" actId="478"/>
          <ac:spMkLst>
            <pc:docMk/>
            <pc:sldMk cId="1183137270" sldId="305"/>
            <ac:spMk id="605" creationId="{00000000-0000-0000-0000-000000000000}"/>
          </ac:spMkLst>
        </pc:spChg>
        <pc:spChg chg="del">
          <ac:chgData name="Martin Trudel Racine" userId="478869c0-8f9d-4d31-bb97-cf1b13bbae77" providerId="ADAL" clId="{DDF6A96A-37AD-517D-8E5E-67418EFDAFC1}" dt="2026-09-12T19:26:28.044" v="886" actId="478"/>
          <ac:spMkLst>
            <pc:docMk/>
            <pc:sldMk cId="1183137270" sldId="305"/>
            <ac:spMk id="614" creationId="{00000000-0000-0000-0000-000000000000}"/>
          </ac:spMkLst>
        </pc:spChg>
        <pc:spChg chg="del">
          <ac:chgData name="Martin Trudel Racine" userId="478869c0-8f9d-4d31-bb97-cf1b13bbae77" providerId="ADAL" clId="{DDF6A96A-37AD-517D-8E5E-67418EFDAFC1}" dt="2026-09-12T19:26:24.202" v="885" actId="478"/>
          <ac:spMkLst>
            <pc:docMk/>
            <pc:sldMk cId="1183137270" sldId="305"/>
            <ac:spMk id="616" creationId="{00000000-0000-0000-0000-000000000000}"/>
          </ac:spMkLst>
        </pc:spChg>
      </pc:sldChg>
      <pc:sldChg chg="add del">
        <pc:chgData name="Martin Trudel Racine" userId="478869c0-8f9d-4d31-bb97-cf1b13bbae77" providerId="ADAL" clId="{DDF6A96A-37AD-517D-8E5E-67418EFDAFC1}" dt="2026-09-12T19:28:30.873" v="891"/>
        <pc:sldMkLst>
          <pc:docMk/>
          <pc:sldMk cId="4199604028" sldId="306"/>
        </pc:sldMkLst>
      </pc:sldChg>
      <pc:sldChg chg="add del">
        <pc:chgData name="Martin Trudel Racine" userId="478869c0-8f9d-4d31-bb97-cf1b13bbae77" providerId="ADAL" clId="{DDF6A96A-37AD-517D-8E5E-67418EFDAFC1}" dt="2026-09-12T19:28:55.042" v="893"/>
        <pc:sldMkLst>
          <pc:docMk/>
          <pc:sldMk cId="3894124348" sldId="307"/>
        </pc:sldMkLst>
      </pc:sldChg>
      <pc:sldChg chg="delSp modSp add mod">
        <pc:chgData name="Martin Trudel Racine" userId="478869c0-8f9d-4d31-bb97-cf1b13bbae77" providerId="ADAL" clId="{DDF6A96A-37AD-517D-8E5E-67418EFDAFC1}" dt="2026-09-12T20:44:31.576" v="1129" actId="478"/>
        <pc:sldMkLst>
          <pc:docMk/>
          <pc:sldMk cId="4169081641" sldId="308"/>
        </pc:sldMkLst>
        <pc:spChg chg="del">
          <ac:chgData name="Martin Trudel Racine" userId="478869c0-8f9d-4d31-bb97-cf1b13bbae77" providerId="ADAL" clId="{DDF6A96A-37AD-517D-8E5E-67418EFDAFC1}" dt="2026-09-12T19:29:32.775" v="895" actId="478"/>
          <ac:spMkLst>
            <pc:docMk/>
            <pc:sldMk cId="4169081641" sldId="308"/>
            <ac:spMk id="804" creationId="{00000000-0000-0000-0000-000000000000}"/>
          </ac:spMkLst>
        </pc:spChg>
        <pc:spChg chg="del">
          <ac:chgData name="Martin Trudel Racine" userId="478869c0-8f9d-4d31-bb97-cf1b13bbae77" providerId="ADAL" clId="{DDF6A96A-37AD-517D-8E5E-67418EFDAFC1}" dt="2026-09-12T19:29:21.846" v="894" actId="478"/>
          <ac:spMkLst>
            <pc:docMk/>
            <pc:sldMk cId="4169081641" sldId="308"/>
            <ac:spMk id="811" creationId="{00000000-0000-0000-0000-000000000000}"/>
          </ac:spMkLst>
        </pc:spChg>
        <pc:spChg chg="del">
          <ac:chgData name="Martin Trudel Racine" userId="478869c0-8f9d-4d31-bb97-cf1b13bbae77" providerId="ADAL" clId="{DDF6A96A-37AD-517D-8E5E-67418EFDAFC1}" dt="2026-09-12T20:44:31.576" v="1129" actId="478"/>
          <ac:spMkLst>
            <pc:docMk/>
            <pc:sldMk cId="4169081641" sldId="308"/>
            <ac:spMk id="814" creationId="{00000000-0000-0000-0000-000000000000}"/>
          </ac:spMkLst>
        </pc:spChg>
        <pc:spChg chg="mod">
          <ac:chgData name="Martin Trudel Racine" userId="478869c0-8f9d-4d31-bb97-cf1b13bbae77" providerId="ADAL" clId="{DDF6A96A-37AD-517D-8E5E-67418EFDAFC1}" dt="2026-09-12T19:29:57.672" v="912" actId="20577"/>
          <ac:spMkLst>
            <pc:docMk/>
            <pc:sldMk cId="4169081641" sldId="308"/>
            <ac:spMk id="818" creationId="{00000000-0000-0000-0000-000000000000}"/>
          </ac:spMkLst>
        </pc:spChg>
        <pc:spChg chg="del">
          <ac:chgData name="Martin Trudel Racine" userId="478869c0-8f9d-4d31-bb97-cf1b13bbae77" providerId="ADAL" clId="{DDF6A96A-37AD-517D-8E5E-67418EFDAFC1}" dt="2026-09-12T19:29:39.064" v="896" actId="478"/>
          <ac:spMkLst>
            <pc:docMk/>
            <pc:sldMk cId="4169081641" sldId="308"/>
            <ac:spMk id="820" creationId="{00000000-0000-0000-0000-000000000000}"/>
          </ac:spMkLst>
        </pc:spChg>
        <pc:spChg chg="mod">
          <ac:chgData name="Martin Trudel Racine" userId="478869c0-8f9d-4d31-bb97-cf1b13bbae77" providerId="ADAL" clId="{DDF6A96A-37AD-517D-8E5E-67418EFDAFC1}" dt="2026-09-12T19:29:44.669" v="897" actId="1076"/>
          <ac:spMkLst>
            <pc:docMk/>
            <pc:sldMk cId="4169081641" sldId="308"/>
            <ac:spMk id="821" creationId="{00000000-0000-0000-0000-000000000000}"/>
          </ac:spMkLst>
        </pc:spChg>
      </pc:sldChg>
      <pc:sldChg chg="add del">
        <pc:chgData name="Martin Trudel Racine" userId="478869c0-8f9d-4d31-bb97-cf1b13bbae77" providerId="ADAL" clId="{DDF6A96A-37AD-517D-8E5E-67418EFDAFC1}" dt="2026-09-12T19:31:37.830" v="916"/>
        <pc:sldMkLst>
          <pc:docMk/>
          <pc:sldMk cId="4145028547" sldId="309"/>
        </pc:sldMkLst>
      </pc:sldChg>
      <pc:sldChg chg="add del">
        <pc:chgData name="Martin Trudel Racine" userId="478869c0-8f9d-4d31-bb97-cf1b13bbae77" providerId="ADAL" clId="{DDF6A96A-37AD-517D-8E5E-67418EFDAFC1}" dt="2026-09-12T19:32:02.835" v="918"/>
        <pc:sldMkLst>
          <pc:docMk/>
          <pc:sldMk cId="2217462561" sldId="310"/>
        </pc:sldMkLst>
      </pc:sldChg>
      <pc:sldChg chg="add del">
        <pc:chgData name="Martin Trudel Racine" userId="478869c0-8f9d-4d31-bb97-cf1b13bbae77" providerId="ADAL" clId="{DDF6A96A-37AD-517D-8E5E-67418EFDAFC1}" dt="2026-09-12T19:32:25.665" v="920"/>
        <pc:sldMkLst>
          <pc:docMk/>
          <pc:sldMk cId="1773774684" sldId="311"/>
        </pc:sldMkLst>
      </pc:sldChg>
      <pc:sldChg chg="add del">
        <pc:chgData name="Martin Trudel Racine" userId="478869c0-8f9d-4d31-bb97-cf1b13bbae77" providerId="ADAL" clId="{DDF6A96A-37AD-517D-8E5E-67418EFDAFC1}" dt="2026-09-12T19:32:31.348" v="922"/>
        <pc:sldMkLst>
          <pc:docMk/>
          <pc:sldMk cId="4169006533" sldId="312"/>
        </pc:sldMkLst>
      </pc:sldChg>
      <pc:sldChg chg="add del">
        <pc:chgData name="Martin Trudel Racine" userId="478869c0-8f9d-4d31-bb97-cf1b13bbae77" providerId="ADAL" clId="{DDF6A96A-37AD-517D-8E5E-67418EFDAFC1}" dt="2026-09-12T19:32:37.623" v="924"/>
        <pc:sldMkLst>
          <pc:docMk/>
          <pc:sldMk cId="274262075" sldId="313"/>
        </pc:sldMkLst>
      </pc:sldChg>
      <pc:sldChg chg="delSp modSp add mod">
        <pc:chgData name="Martin Trudel Racine" userId="478869c0-8f9d-4d31-bb97-cf1b13bbae77" providerId="ADAL" clId="{DDF6A96A-37AD-517D-8E5E-67418EFDAFC1}" dt="2026-09-13T01:56:55.110" v="1160" actId="20577"/>
        <pc:sldMkLst>
          <pc:docMk/>
          <pc:sldMk cId="467642845" sldId="314"/>
        </pc:sldMkLst>
        <pc:spChg chg="mod">
          <ac:chgData name="Martin Trudel Racine" userId="478869c0-8f9d-4d31-bb97-cf1b13bbae77" providerId="ADAL" clId="{DDF6A96A-37AD-517D-8E5E-67418EFDAFC1}" dt="2026-09-12T20:26:27.561" v="1128" actId="20577"/>
          <ac:spMkLst>
            <pc:docMk/>
            <pc:sldMk cId="467642845" sldId="314"/>
            <ac:spMk id="6" creationId="{00000000-0000-0000-0000-000000000000}"/>
          </ac:spMkLst>
        </pc:spChg>
        <pc:spChg chg="mod">
          <ac:chgData name="Martin Trudel Racine" userId="478869c0-8f9d-4d31-bb97-cf1b13bbae77" providerId="ADAL" clId="{DDF6A96A-37AD-517D-8E5E-67418EFDAFC1}" dt="2026-09-13T01:56:55.110" v="1160" actId="20577"/>
          <ac:spMkLst>
            <pc:docMk/>
            <pc:sldMk cId="467642845" sldId="314"/>
            <ac:spMk id="17" creationId="{00000000-0000-0000-0000-000000000000}"/>
          </ac:spMkLst>
        </pc:spChg>
        <pc:spChg chg="del">
          <ac:chgData name="Martin Trudel Racine" userId="478869c0-8f9d-4d31-bb97-cf1b13bbae77" providerId="ADAL" clId="{DDF6A96A-37AD-517D-8E5E-67418EFDAFC1}" dt="2026-09-13T01:56:47.805" v="1159" actId="478"/>
          <ac:spMkLst>
            <pc:docMk/>
            <pc:sldMk cId="467642845" sldId="314"/>
            <ac:spMk id="200" creationId="{00000000-0000-0000-0000-000000000000}"/>
          </ac:spMkLst>
        </pc:spChg>
        <pc:spChg chg="del">
          <ac:chgData name="Martin Trudel Racine" userId="478869c0-8f9d-4d31-bb97-cf1b13bbae77" providerId="ADAL" clId="{DDF6A96A-37AD-517D-8E5E-67418EFDAFC1}" dt="2026-09-13T01:56:47.805" v="1159" actId="478"/>
          <ac:spMkLst>
            <pc:docMk/>
            <pc:sldMk cId="467642845" sldId="314"/>
            <ac:spMk id="201" creationId="{00000000-0000-0000-0000-000000000000}"/>
          </ac:spMkLst>
        </pc:spChg>
        <pc:spChg chg="del">
          <ac:chgData name="Martin Trudel Racine" userId="478869c0-8f9d-4d31-bb97-cf1b13bbae77" providerId="ADAL" clId="{DDF6A96A-37AD-517D-8E5E-67418EFDAFC1}" dt="2026-09-13T01:56:47.805" v="1159" actId="478"/>
          <ac:spMkLst>
            <pc:docMk/>
            <pc:sldMk cId="467642845" sldId="314"/>
            <ac:spMk id="202" creationId="{00000000-0000-0000-0000-000000000000}"/>
          </ac:spMkLst>
        </pc:spChg>
        <pc:picChg chg="del">
          <ac:chgData name="Martin Trudel Racine" userId="478869c0-8f9d-4d31-bb97-cf1b13bbae77" providerId="ADAL" clId="{DDF6A96A-37AD-517D-8E5E-67418EFDAFC1}" dt="2026-09-13T01:56:47.805" v="1159" actId="478"/>
          <ac:picMkLst>
            <pc:docMk/>
            <pc:sldMk cId="467642845" sldId="314"/>
            <ac:picMk id="206" creationId="{00000000-0000-0000-0000-000000000000}"/>
          </ac:picMkLst>
        </pc:picChg>
      </pc:sldChg>
      <pc:sldChg chg="modSp add del mod">
        <pc:chgData name="Martin Trudel Racine" userId="478869c0-8f9d-4d31-bb97-cf1b13bbae77" providerId="ADAL" clId="{DDF6A96A-37AD-517D-8E5E-67418EFDAFC1}" dt="2026-09-12T19:35:25.399" v="931"/>
        <pc:sldMkLst>
          <pc:docMk/>
          <pc:sldMk cId="4175231468" sldId="315"/>
        </pc:sldMkLst>
        <pc:spChg chg="mod">
          <ac:chgData name="Martin Trudel Racine" userId="478869c0-8f9d-4d31-bb97-cf1b13bbae77" providerId="ADAL" clId="{DDF6A96A-37AD-517D-8E5E-67418EFDAFC1}" dt="2026-09-12T19:35:14.669" v="929" actId="20577"/>
          <ac:spMkLst>
            <pc:docMk/>
            <pc:sldMk cId="4175231468" sldId="315"/>
            <ac:spMk id="401" creationId="{00000000-0000-0000-0000-000000000000}"/>
          </ac:spMkLst>
        </pc:spChg>
      </pc:sldChg>
      <pc:sldChg chg="add del">
        <pc:chgData name="Martin Trudel Racine" userId="478869c0-8f9d-4d31-bb97-cf1b13bbae77" providerId="ADAL" clId="{DDF6A96A-37AD-517D-8E5E-67418EFDAFC1}" dt="2026-09-12T19:36:16.345" v="933"/>
        <pc:sldMkLst>
          <pc:docMk/>
          <pc:sldMk cId="4124477859" sldId="316"/>
        </pc:sldMkLst>
      </pc:sldChg>
      <pc:sldChg chg="modSp add mod">
        <pc:chgData name="Martin Trudel Racine" userId="478869c0-8f9d-4d31-bb97-cf1b13bbae77" providerId="ADAL" clId="{DDF6A96A-37AD-517D-8E5E-67418EFDAFC1}" dt="2026-09-13T12:02:08.306" v="1174" actId="20577"/>
        <pc:sldMkLst>
          <pc:docMk/>
          <pc:sldMk cId="1379669327" sldId="317"/>
        </pc:sldMkLst>
        <pc:spChg chg="mod">
          <ac:chgData name="Martin Trudel Racine" userId="478869c0-8f9d-4d31-bb97-cf1b13bbae77" providerId="ADAL" clId="{DDF6A96A-37AD-517D-8E5E-67418EFDAFC1}" dt="2026-09-12T20:11:23.625" v="1119" actId="20577"/>
          <ac:spMkLst>
            <pc:docMk/>
            <pc:sldMk cId="1379669327" sldId="317"/>
            <ac:spMk id="5" creationId="{00000000-0000-0000-0000-000000000000}"/>
          </ac:spMkLst>
        </pc:spChg>
        <pc:spChg chg="mod">
          <ac:chgData name="Martin Trudel Racine" userId="478869c0-8f9d-4d31-bb97-cf1b13bbae77" providerId="ADAL" clId="{DDF6A96A-37AD-517D-8E5E-67418EFDAFC1}" dt="2026-09-12T19:37:48.646" v="978" actId="20577"/>
          <ac:spMkLst>
            <pc:docMk/>
            <pc:sldMk cId="1379669327" sldId="317"/>
            <ac:spMk id="403" creationId="{00000000-0000-0000-0000-000000000000}"/>
          </ac:spMkLst>
        </pc:spChg>
        <pc:spChg chg="mod">
          <ac:chgData name="Martin Trudel Racine" userId="478869c0-8f9d-4d31-bb97-cf1b13bbae77" providerId="ADAL" clId="{DDF6A96A-37AD-517D-8E5E-67418EFDAFC1}" dt="2026-09-13T12:02:08.306" v="1174" actId="20577"/>
          <ac:spMkLst>
            <pc:docMk/>
            <pc:sldMk cId="1379669327" sldId="317"/>
            <ac:spMk id="40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165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Durée totale : 2 h. Titre à confirmer.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Rappeler le format : deux blocs de présentation, deux ateliers aux tables.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y a quelques années, à la FTQ, on a décidé de faire un état des lieux de notre mobilisation.
On entendait un peu partout les mêmes choses : les membres ne participent plus; c'est toujours les mêmes qui sont là; on organise quelque chose et personne ne vient; les gens ne veulent plus s'impliquer.
Plutôt que de conclure que nos membres étaient devenus individualistes ou désintéressés, on a décidé d'aller leur poser la question.
On a fait un grand sondage auquel plus de 4 000 personnes ont répondu, puis on a réuni des responsables de mobilisation de différents syndicats pour comprendre ce qui se passait réellement.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probablement un des constats les plus importants de toute la démarche.
Notre réflexe, quand les gens ne répondent pas à nos appels, c'est parfois de dire : « Ils ne veulent rien savoir. » Ce n'est pas ce que nos données disaient.
Les gens sont capables de s'engager. La vraie question devient : qu'est-ce qui fait qu'une personne décide de s'impliquer… ou pas?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mobilisation se joue énormément dans la proximité.
Quand le problème est dans mon milieu de travail — mon horaire, ma charge de travail, mon salaire, ma sécurité, mon gestionnaire — je comprends immédiatement pourquoi ça me concerne.
Plus l'enjeu s'éloigne de mon quotidien, plus il faut faire le lien. On ne peut pas simplement dire : « c'est important, mobilisez-vous ».
MESSAGE À FAIRE RESSORTIR : les membres ne se mobilisent pas parce qu'on leur demande de se mobiliser, mais parce qu'ils se sentent concernés. Notre travail, c'est de créer le lien entre l'enjeu et ce que les gens vivent au travail.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sont les trois grands freins rapportés par les membres dans le sondage.
Leurs réponses sont concrètes : je travaille; j'ai mes enfants; j'ai été averti deux jours avant; je ne comprends pas vraiment l'enjeu; je ne pense pas que ça va changer quelque chose.
Quand une mobilisation ne fonctionne pas, retourner la question : problème de motivation des membres, ou problème dans notre façon de mobiliser?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demande parfois beaucoup, beaucoup trop vite. Quelqu'un qui n'a jamais participé à rien syndicalement ne commencera pas par manifester trois heures un samedi.
Les gens ne sont pas tous au même endroit : expérience, confiance, disponibilité.
À FAIRE RESSORTIR : faire signer une pétition, convaincre 80 % des collègues de porter un chandail, organiser un dîner, remplir une salle, régler ensemble un petit problème local — tout ça, c'est de la mobilisation.
Chaque petite victoire nourrit la suivante. Chaque fois que des gens font quelque chose ensemble, on construit du pouvoir collectif.</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constat le plus autocritique. On mobilisait beaucoup en réaction : une crise, une loi, une négociation, et là : vite, il faut mobiliser!
Tout est à rebâtir à chaque fois — on construit une armée alors que la bataille a déjà commencé.
TRANSITION : la plupart des gens pensent que la mobilisation commence lorsqu'on est en conflit. En réalité, elle doit commencer bien avant. On ne construit pas un rapport de force pendant une négociation, mais pendant les trois ou quatre années qui précèdent.
On n'attend pas la semaine des séries éliminatoires pour commencer à entraîner une équipe de hockey. Je laisse Martin vous montrer comment on commence concrètement.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Phrase d'accroche — transition vers « par où commencer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Opposer l'approche traditionnelle à la conversation structurée.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Cartographier → identifier → organiser la conversation.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à partir de la conversation qu'on identifie des enjeux locaux sur lesquels on peut se mobiliser — et gagner.
Insister sur le caractère cumulatif : ce n'est pas une ligne droite qu'on parcourt une fois, c'est un cycle qui construit du pouvoir collectif.
Transition vers l'atelier 1 : choisir l'enjeu.</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Temps 1 — Consignes (5 min, MG). Une seule chose à retenir : un enjeu par table.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enjeu qui ne touche qu'une ou deux personnes se règle par un grief, pas par une action collective. Insister sur GAGNABLE.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Temps 2 — Travail aux tables (15 min). Circuler entre les tables.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de bascule entre les deux parties de l'atelier.
S'assurer que chaque table a bien son enjeu écrit devant elle — c'est la matière première de la deuxième partie.
Rappeler que l'enjeu a passé les quatre critères, surtout « gagnable ».
Transition : on passe du problème au plan.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Temps 1 — Consignes (5 min, MTR).</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visuel pour le travail aux tables.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Temps 2 — Travail aux tables (15 min). Circuler entre les tables.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Temps 3 — Bilan. Demander à quelques porte-parole de présenter.</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Présenter la grille : recette pour le succès d'une action.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Conclusion — MG. Casser le réflexe du « tout au grief » : le grief règle un cas, la mobilisation change un rapport de force.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mobilisation n'est pas une activité, c'est une culture. Ce n'est pas un événement, c'est une façon de faire du syndicalisme.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2EFE9"/>
        </a:solidFill>
        <a:effectLst/>
      </p:bgPr>
    </p:bg>
    <p:spTree>
      <p:nvGrpSpPr>
        <p:cNvPr id="1" name=""/>
        <p:cNvGrpSpPr/>
        <p:nvPr/>
      </p:nvGrpSpPr>
      <p:grpSpPr>
        <a:xfrm>
          <a:off x="0" y="0"/>
          <a:ext cx="0" cy="0"/>
          <a:chOff x="0" y="0"/>
          <a:chExt cx="0" cy="0"/>
        </a:xfrm>
      </p:grpSpPr>
      <p:sp>
        <p:nvSpPr>
          <p:cNvPr id="2" name="Shape 0"/>
          <p:cNvSpPr/>
          <p:nvPr/>
        </p:nvSpPr>
        <p:spPr>
          <a:xfrm>
            <a:off x="8732520" y="1325880"/>
            <a:ext cx="2148840" cy="2148840"/>
          </a:xfrm>
          <a:prstGeom prst="ellipse">
            <a:avLst/>
          </a:prstGeom>
          <a:solidFill>
            <a:srgbClr val="E8B02B"/>
          </a:solidFill>
          <a:ln w="9525">
            <a:solidFill>
              <a:srgbClr val="E8B02B"/>
            </a:solidFill>
            <a:prstDash val="solid"/>
          </a:ln>
        </p:spPr>
        <p:txBody>
          <a:bodyPr/>
          <a:lstStyle/>
          <a:p>
            <a:endParaRPr lang="fr-FR"/>
          </a:p>
        </p:txBody>
      </p:sp>
      <p:sp>
        <p:nvSpPr>
          <p:cNvPr id="3" name="Shape 1"/>
          <p:cNvSpPr/>
          <p:nvPr/>
        </p:nvSpPr>
        <p:spPr>
          <a:xfrm>
            <a:off x="9956800" y="2811780"/>
            <a:ext cx="1234440" cy="1234440"/>
          </a:xfrm>
          <a:prstGeom prst="ellipse">
            <a:avLst/>
          </a:prstGeom>
          <a:ln w="38100">
            <a:solidFill>
              <a:srgbClr val="C8102E"/>
            </a:solidFill>
            <a:prstDash val="solid"/>
          </a:ln>
        </p:spPr>
        <p:txBody>
          <a:bodyPr/>
          <a:lstStyle/>
          <a:p>
            <a:endParaRPr lang="fr-FR"/>
          </a:p>
        </p:txBody>
      </p:sp>
      <p:sp>
        <p:nvSpPr>
          <p:cNvPr id="4" name="Shape 2"/>
          <p:cNvSpPr/>
          <p:nvPr/>
        </p:nvSpPr>
        <p:spPr>
          <a:xfrm>
            <a:off x="7863840" y="3291840"/>
            <a:ext cx="1600200" cy="1600200"/>
          </a:xfrm>
          <a:prstGeom prst="ellipse">
            <a:avLst/>
          </a:prstGeom>
          <a:solidFill>
            <a:srgbClr val="C8102E"/>
          </a:solidFill>
          <a:ln w="9525">
            <a:solidFill>
              <a:srgbClr val="C8102E"/>
            </a:solidFill>
            <a:prstDash val="solid"/>
          </a:ln>
        </p:spPr>
        <p:txBody>
          <a:bodyPr/>
          <a:lstStyle/>
          <a:p>
            <a:endParaRPr lang="fr-FR"/>
          </a:p>
        </p:txBody>
      </p:sp>
      <p:sp>
        <p:nvSpPr>
          <p:cNvPr id="5" name="Shape 3"/>
          <p:cNvSpPr/>
          <p:nvPr/>
        </p:nvSpPr>
        <p:spPr>
          <a:xfrm>
            <a:off x="9499600" y="4102100"/>
            <a:ext cx="914400" cy="914400"/>
          </a:xfrm>
          <a:prstGeom prst="ellipse">
            <a:avLst/>
          </a:prstGeom>
          <a:ln w="38100">
            <a:solidFill>
              <a:srgbClr val="141414"/>
            </a:solidFill>
            <a:prstDash val="solid"/>
          </a:ln>
        </p:spPr>
        <p:txBody>
          <a:bodyPr/>
          <a:lstStyle/>
          <a:p>
            <a:endParaRPr lang="fr-FR"/>
          </a:p>
        </p:txBody>
      </p:sp>
      <p:sp>
        <p:nvSpPr>
          <p:cNvPr id="6" name="Text 4"/>
          <p:cNvSpPr txBox="1"/>
          <p:nvPr/>
        </p:nvSpPr>
        <p:spPr>
          <a:xfrm>
            <a:off x="822960" y="1371600"/>
            <a:ext cx="6400800" cy="365760"/>
          </a:xfrm>
          <a:prstGeom prst="rect">
            <a:avLst/>
          </a:prstGeom>
          <a:noFill/>
          <a:ln/>
        </p:spPr>
        <p:txBody>
          <a:bodyPr wrap="square" lIns="0" tIns="0" rIns="0" bIns="0" rtlCol="0" anchor="ctr"/>
          <a:lstStyle/>
          <a:p>
            <a:pPr marL="0" indent="0">
              <a:buNone/>
            </a:pPr>
            <a:r>
              <a:rPr lang="en-US" sz="1400" b="1" kern="0" spc="200" dirty="0">
                <a:solidFill>
                  <a:srgbClr val="C8102E"/>
                </a:solidFill>
                <a:latin typeface="Calibri" pitchFamily="34" charset="0"/>
                <a:ea typeface="Calibri" pitchFamily="34" charset="-122"/>
                <a:cs typeface="Calibri" pitchFamily="34" charset="-120"/>
              </a:rPr>
              <a:t>AFPC · Septembre 2026</a:t>
            </a:r>
            <a:endParaRPr lang="en-US" sz="1400" dirty="0"/>
          </a:p>
        </p:txBody>
      </p:sp>
      <p:sp>
        <p:nvSpPr>
          <p:cNvPr id="7" name="Text 5"/>
          <p:cNvSpPr txBox="1"/>
          <p:nvPr/>
        </p:nvSpPr>
        <p:spPr>
          <a:xfrm>
            <a:off x="822960" y="2011680"/>
            <a:ext cx="6766560" cy="1828800"/>
          </a:xfrm>
          <a:prstGeom prst="rect">
            <a:avLst/>
          </a:prstGeom>
          <a:noFill/>
          <a:ln/>
        </p:spPr>
        <p:txBody>
          <a:bodyPr wrap="square" lIns="0" tIns="0" rIns="0" bIns="0" rtlCol="0" anchor="ctr"/>
          <a:lstStyle/>
          <a:p>
            <a:pPr marL="0" indent="0">
              <a:buNone/>
            </a:pPr>
            <a:r>
              <a:rPr lang="en-US" sz="5000" b="1" dirty="0">
                <a:solidFill>
                  <a:srgbClr val="141414"/>
                </a:solidFill>
                <a:latin typeface="Bookman Old Style" pitchFamily="34" charset="0"/>
                <a:ea typeface="Bookman Old Style" pitchFamily="34" charset="-122"/>
                <a:cs typeface="Bookman Old Style" pitchFamily="34" charset="-120"/>
              </a:rPr>
              <a:t>Une culture de </a:t>
            </a:r>
            <a:r>
              <a:rPr lang="en-US" sz="5000" b="1" dirty="0" err="1">
                <a:solidFill>
                  <a:srgbClr val="141414"/>
                </a:solidFill>
                <a:latin typeface="Bookman Old Style" pitchFamily="34" charset="0"/>
                <a:ea typeface="Bookman Old Style" pitchFamily="34" charset="-122"/>
                <a:cs typeface="Bookman Old Style" pitchFamily="34" charset="-120"/>
              </a:rPr>
              <a:t>solidarité</a:t>
            </a:r>
            <a:endParaRPr lang="en-US" sz="5000" dirty="0"/>
          </a:p>
        </p:txBody>
      </p:sp>
      <p:sp>
        <p:nvSpPr>
          <p:cNvPr id="8" name="Text 6"/>
          <p:cNvSpPr txBox="1"/>
          <p:nvPr/>
        </p:nvSpPr>
        <p:spPr>
          <a:xfrm>
            <a:off x="822960" y="3931920"/>
            <a:ext cx="6766560" cy="548640"/>
          </a:xfrm>
          <a:prstGeom prst="rect">
            <a:avLst/>
          </a:prstGeom>
          <a:noFill/>
          <a:ln/>
        </p:spPr>
        <p:txBody>
          <a:bodyPr wrap="square" lIns="0" tIns="0" rIns="0" bIns="0" rtlCol="0" anchor="ctr"/>
          <a:lstStyle/>
          <a:p>
            <a:pPr marL="0" indent="0">
              <a:buNone/>
            </a:pPr>
            <a:endParaRPr lang="en-US" sz="2000" dirty="0"/>
          </a:p>
        </p:txBody>
      </p:sp>
      <p:sp>
        <p:nvSpPr>
          <p:cNvPr id="9" name="Shape 7"/>
          <p:cNvSpPr/>
          <p:nvPr/>
        </p:nvSpPr>
        <p:spPr>
          <a:xfrm>
            <a:off x="822960" y="4846320"/>
            <a:ext cx="2011680" cy="0"/>
          </a:xfrm>
          <a:prstGeom prst="line">
            <a:avLst/>
          </a:prstGeom>
          <a:noFill/>
          <a:ln w="50800">
            <a:solidFill>
              <a:srgbClr val="C8102E"/>
            </a:solidFill>
            <a:prstDash val="solid"/>
          </a:ln>
        </p:spPr>
        <p:txBody>
          <a:bodyPr/>
          <a:lstStyle/>
          <a:p>
            <a:endParaRPr lang="fr-FR"/>
          </a:p>
        </p:txBody>
      </p:sp>
      <p:sp>
        <p:nvSpPr>
          <p:cNvPr id="10" name="Text 8"/>
          <p:cNvSpPr txBox="1"/>
          <p:nvPr/>
        </p:nvSpPr>
        <p:spPr>
          <a:xfrm>
            <a:off x="822960" y="5120640"/>
            <a:ext cx="6400800" cy="914400"/>
          </a:xfrm>
          <a:prstGeom prst="rect">
            <a:avLst/>
          </a:prstGeom>
          <a:noFill/>
          <a:ln/>
        </p:spPr>
        <p:txBody>
          <a:bodyPr wrap="square" lIns="0" tIns="0" rIns="0" bIns="0" rtlCol="0" anchor="ctr"/>
          <a:lstStyle/>
          <a:p>
            <a:pPr marL="0" indent="0">
              <a:buNone/>
            </a:pPr>
            <a:r>
              <a:rPr lang="en-US" sz="1500" dirty="0">
                <a:solidFill>
                  <a:srgbClr val="4A4A4A"/>
                </a:solidFill>
                <a:latin typeface="Calibri" pitchFamily="34" charset="0"/>
                <a:ea typeface="Calibri" pitchFamily="34" charset="-122"/>
                <a:cs typeface="Calibri" pitchFamily="34" charset="-120"/>
              </a:rPr>
              <a:t>Magali Giroux  ·  Martin Trudel Racine</a:t>
            </a:r>
            <a:endParaRPr lang="en-US" sz="1500" dirty="0"/>
          </a:p>
          <a:p>
            <a:pPr marL="0" indent="0">
              <a:buNone/>
            </a:pPr>
            <a:r>
              <a:rPr lang="en-US" sz="1500" dirty="0">
                <a:solidFill>
                  <a:srgbClr val="4A4A4A"/>
                </a:solidFill>
                <a:latin typeface="Calibri" pitchFamily="34" charset="0"/>
                <a:ea typeface="Calibri" pitchFamily="34" charset="-122"/>
                <a:cs typeface="Calibri" pitchFamily="34" charset="-120"/>
              </a:rPr>
              <a:t>Durée : 2 h</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800" b="1" dirty="0">
                <a:solidFill>
                  <a:srgbClr val="141414"/>
                </a:solidFill>
                <a:latin typeface="Bookman Old Style" pitchFamily="34" charset="0"/>
                <a:ea typeface="Bookman Old Style" pitchFamily="34" charset="-122"/>
                <a:cs typeface="Bookman Old Style" pitchFamily="34" charset="-120"/>
              </a:rPr>
              <a:t>Au programme</a:t>
            </a:r>
            <a:endParaRPr lang="en-US" sz="38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Text 5"/>
          <p:cNvSpPr txBox="1"/>
          <p:nvPr/>
        </p:nvSpPr>
        <p:spPr>
          <a:xfrm>
            <a:off x="822960" y="2240280"/>
            <a:ext cx="502920" cy="457200"/>
          </a:xfrm>
          <a:prstGeom prst="rect">
            <a:avLst/>
          </a:prstGeom>
          <a:noFill/>
          <a:ln/>
        </p:spPr>
        <p:txBody>
          <a:bodyPr wrap="square" lIns="0" tIns="0" rIns="0" bIns="0" rtlCol="0" anchor="ctr"/>
          <a:lstStyle/>
          <a:p>
            <a:pPr marL="0" indent="0">
              <a:buNone/>
            </a:pPr>
            <a:r>
              <a:rPr lang="en-US" sz="2400" b="1" dirty="0">
                <a:solidFill>
                  <a:srgbClr val="C8102E"/>
                </a:solidFill>
                <a:latin typeface="Bookman Old Style" pitchFamily="34" charset="0"/>
                <a:ea typeface="Bookman Old Style" pitchFamily="34" charset="-122"/>
                <a:cs typeface="Bookman Old Style" pitchFamily="34" charset="-120"/>
              </a:rPr>
              <a:t>1</a:t>
            </a:r>
            <a:endParaRPr lang="en-US" sz="2400" dirty="0"/>
          </a:p>
        </p:txBody>
      </p:sp>
      <p:sp>
        <p:nvSpPr>
          <p:cNvPr id="9" name="Text 6"/>
          <p:cNvSpPr txBox="1"/>
          <p:nvPr/>
        </p:nvSpPr>
        <p:spPr>
          <a:xfrm>
            <a:off x="1463040" y="2240280"/>
            <a:ext cx="9880600" cy="457200"/>
          </a:xfrm>
          <a:prstGeom prst="rect">
            <a:avLst/>
          </a:prstGeom>
          <a:noFill/>
          <a:ln/>
        </p:spPr>
        <p:txBody>
          <a:bodyPr wrap="square" lIns="0" tIns="0" rIns="0" bIns="0" rtlCol="0" anchor="ctr"/>
          <a:lstStyle/>
          <a:p>
            <a:pPr marL="0" indent="0">
              <a:buNone/>
            </a:pPr>
            <a:r>
              <a:rPr lang="en-US" sz="1900" dirty="0">
                <a:solidFill>
                  <a:srgbClr val="141414"/>
                </a:solidFill>
                <a:latin typeface="Calibri" pitchFamily="34" charset="0"/>
                <a:ea typeface="Calibri" pitchFamily="34" charset="-122"/>
                <a:cs typeface="Calibri" pitchFamily="34" charset="-120"/>
              </a:rPr>
              <a:t>Présentation</a:t>
            </a:r>
            <a:endParaRPr lang="en-US" sz="1900" dirty="0"/>
          </a:p>
        </p:txBody>
      </p:sp>
      <p:sp>
        <p:nvSpPr>
          <p:cNvPr id="11" name="Text 8"/>
          <p:cNvSpPr txBox="1"/>
          <p:nvPr/>
        </p:nvSpPr>
        <p:spPr>
          <a:xfrm>
            <a:off x="822960" y="2953512"/>
            <a:ext cx="502920" cy="457200"/>
          </a:xfrm>
          <a:prstGeom prst="rect">
            <a:avLst/>
          </a:prstGeom>
          <a:noFill/>
          <a:ln/>
        </p:spPr>
        <p:txBody>
          <a:bodyPr wrap="square" lIns="0" tIns="0" rIns="0" bIns="0" rtlCol="0" anchor="ctr"/>
          <a:lstStyle/>
          <a:p>
            <a:pPr marL="0" indent="0">
              <a:buNone/>
            </a:pPr>
            <a:r>
              <a:rPr lang="en-US" sz="2400" b="1" dirty="0">
                <a:solidFill>
                  <a:srgbClr val="C8102E"/>
                </a:solidFill>
                <a:latin typeface="Bookman Old Style" pitchFamily="34" charset="0"/>
                <a:ea typeface="Bookman Old Style" pitchFamily="34" charset="-122"/>
                <a:cs typeface="Bookman Old Style" pitchFamily="34" charset="-120"/>
              </a:rPr>
              <a:t>2</a:t>
            </a:r>
            <a:endParaRPr lang="en-US" sz="2400" dirty="0"/>
          </a:p>
        </p:txBody>
      </p:sp>
      <p:sp>
        <p:nvSpPr>
          <p:cNvPr id="12" name="Text 9"/>
          <p:cNvSpPr txBox="1"/>
          <p:nvPr/>
        </p:nvSpPr>
        <p:spPr>
          <a:xfrm>
            <a:off x="1463040" y="2953512"/>
            <a:ext cx="9880600" cy="457200"/>
          </a:xfrm>
          <a:prstGeom prst="rect">
            <a:avLst/>
          </a:prstGeom>
          <a:noFill/>
          <a:ln/>
        </p:spPr>
        <p:txBody>
          <a:bodyPr wrap="square" lIns="0" tIns="0" rIns="0" bIns="0" rtlCol="0" anchor="ctr"/>
          <a:lstStyle/>
          <a:p>
            <a:pPr marL="0" indent="0">
              <a:buNone/>
            </a:pPr>
            <a:r>
              <a:rPr lang="en-US" sz="1900" dirty="0">
                <a:solidFill>
                  <a:srgbClr val="141414"/>
                </a:solidFill>
                <a:latin typeface="Calibri" pitchFamily="34" charset="0"/>
                <a:ea typeface="Calibri" pitchFamily="34" charset="-122"/>
                <a:cs typeface="Calibri" pitchFamily="34" charset="-120"/>
              </a:rPr>
              <a:t>Constats : les difficultés de mobilisation</a:t>
            </a:r>
            <a:endParaRPr lang="en-US" sz="1900" dirty="0"/>
          </a:p>
        </p:txBody>
      </p:sp>
      <p:sp>
        <p:nvSpPr>
          <p:cNvPr id="14" name="Text 11"/>
          <p:cNvSpPr txBox="1"/>
          <p:nvPr/>
        </p:nvSpPr>
        <p:spPr>
          <a:xfrm>
            <a:off x="822960" y="3666744"/>
            <a:ext cx="502920" cy="457200"/>
          </a:xfrm>
          <a:prstGeom prst="rect">
            <a:avLst/>
          </a:prstGeom>
          <a:noFill/>
          <a:ln/>
        </p:spPr>
        <p:txBody>
          <a:bodyPr wrap="square" lIns="0" tIns="0" rIns="0" bIns="0" rtlCol="0" anchor="ctr"/>
          <a:lstStyle/>
          <a:p>
            <a:pPr marL="0" indent="0">
              <a:buNone/>
            </a:pPr>
            <a:r>
              <a:rPr lang="en-US" sz="2400" b="1" dirty="0">
                <a:solidFill>
                  <a:srgbClr val="C8102E"/>
                </a:solidFill>
                <a:latin typeface="Bookman Old Style" pitchFamily="34" charset="0"/>
                <a:ea typeface="Bookman Old Style" pitchFamily="34" charset="-122"/>
                <a:cs typeface="Bookman Old Style" pitchFamily="34" charset="-120"/>
              </a:rPr>
              <a:t>3</a:t>
            </a:r>
            <a:endParaRPr lang="en-US" sz="2400" dirty="0"/>
          </a:p>
        </p:txBody>
      </p:sp>
      <p:sp>
        <p:nvSpPr>
          <p:cNvPr id="15" name="Text 12"/>
          <p:cNvSpPr txBox="1"/>
          <p:nvPr/>
        </p:nvSpPr>
        <p:spPr>
          <a:xfrm>
            <a:off x="1463040" y="3666744"/>
            <a:ext cx="9880600" cy="457200"/>
          </a:xfrm>
          <a:prstGeom prst="rect">
            <a:avLst/>
          </a:prstGeom>
          <a:noFill/>
          <a:ln/>
        </p:spPr>
        <p:txBody>
          <a:bodyPr wrap="square" lIns="0" tIns="0" rIns="0" bIns="0" rtlCol="0" anchor="ctr"/>
          <a:lstStyle/>
          <a:p>
            <a:pPr marL="0" indent="0">
              <a:buNone/>
            </a:pPr>
            <a:r>
              <a:rPr lang="en-US" sz="1900" dirty="0">
                <a:solidFill>
                  <a:srgbClr val="141414"/>
                </a:solidFill>
                <a:latin typeface="Calibri" pitchFamily="34" charset="0"/>
                <a:ea typeface="Calibri" pitchFamily="34" charset="-122"/>
                <a:cs typeface="Calibri" pitchFamily="34" charset="-120"/>
              </a:rPr>
              <a:t>Atelier 1 — Choisir un enjeu</a:t>
            </a:r>
            <a:endParaRPr lang="en-US" sz="1900" dirty="0"/>
          </a:p>
        </p:txBody>
      </p:sp>
      <p:sp>
        <p:nvSpPr>
          <p:cNvPr id="17" name="Text 14"/>
          <p:cNvSpPr txBox="1"/>
          <p:nvPr/>
        </p:nvSpPr>
        <p:spPr>
          <a:xfrm>
            <a:off x="822960" y="4379976"/>
            <a:ext cx="502920" cy="457200"/>
          </a:xfrm>
          <a:prstGeom prst="rect">
            <a:avLst/>
          </a:prstGeom>
          <a:noFill/>
          <a:ln/>
        </p:spPr>
        <p:txBody>
          <a:bodyPr wrap="square" lIns="0" tIns="0" rIns="0" bIns="0" rtlCol="0" anchor="ctr"/>
          <a:lstStyle/>
          <a:p>
            <a:pPr marL="0" indent="0">
              <a:buNone/>
            </a:pPr>
            <a:r>
              <a:rPr lang="en-US" sz="2400" b="1" dirty="0">
                <a:solidFill>
                  <a:srgbClr val="C8102E"/>
                </a:solidFill>
                <a:latin typeface="Bookman Old Style" pitchFamily="34" charset="0"/>
                <a:ea typeface="Bookman Old Style" pitchFamily="34" charset="-122"/>
                <a:cs typeface="Bookman Old Style" pitchFamily="34" charset="-120"/>
              </a:rPr>
              <a:t>4</a:t>
            </a:r>
            <a:endParaRPr lang="en-US" sz="2400" dirty="0"/>
          </a:p>
        </p:txBody>
      </p:sp>
      <p:sp>
        <p:nvSpPr>
          <p:cNvPr id="18" name="Text 15"/>
          <p:cNvSpPr txBox="1"/>
          <p:nvPr/>
        </p:nvSpPr>
        <p:spPr>
          <a:xfrm>
            <a:off x="1463040" y="4379976"/>
            <a:ext cx="9880600" cy="457200"/>
          </a:xfrm>
          <a:prstGeom prst="rect">
            <a:avLst/>
          </a:prstGeom>
          <a:noFill/>
          <a:ln/>
        </p:spPr>
        <p:txBody>
          <a:bodyPr wrap="square" lIns="0" tIns="0" rIns="0" bIns="0" rtlCol="0" anchor="ctr"/>
          <a:lstStyle/>
          <a:p>
            <a:pPr marL="0" indent="0">
              <a:buNone/>
            </a:pPr>
            <a:r>
              <a:rPr lang="en-US" sz="1900" dirty="0">
                <a:solidFill>
                  <a:srgbClr val="141414"/>
                </a:solidFill>
                <a:latin typeface="Calibri" pitchFamily="34" charset="0"/>
                <a:ea typeface="Calibri" pitchFamily="34" charset="-122"/>
                <a:cs typeface="Calibri" pitchFamily="34" charset="-120"/>
              </a:rPr>
              <a:t>Atelier 2 — Un plan pour gagner</a:t>
            </a:r>
            <a:endParaRPr lang="en-US" sz="1900" dirty="0"/>
          </a:p>
        </p:txBody>
      </p:sp>
      <p:sp>
        <p:nvSpPr>
          <p:cNvPr id="20" name="Text 17"/>
          <p:cNvSpPr txBox="1"/>
          <p:nvPr/>
        </p:nvSpPr>
        <p:spPr>
          <a:xfrm>
            <a:off x="822960" y="5093208"/>
            <a:ext cx="502920" cy="457200"/>
          </a:xfrm>
          <a:prstGeom prst="rect">
            <a:avLst/>
          </a:prstGeom>
          <a:noFill/>
          <a:ln/>
        </p:spPr>
        <p:txBody>
          <a:bodyPr wrap="square" lIns="0" tIns="0" rIns="0" bIns="0" rtlCol="0" anchor="ctr"/>
          <a:lstStyle/>
          <a:p>
            <a:pPr marL="0" indent="0">
              <a:buNone/>
            </a:pPr>
            <a:r>
              <a:rPr lang="en-US" sz="2400" b="1" dirty="0">
                <a:solidFill>
                  <a:srgbClr val="C8102E"/>
                </a:solidFill>
                <a:latin typeface="Bookman Old Style" pitchFamily="34" charset="0"/>
                <a:ea typeface="Bookman Old Style" pitchFamily="34" charset="-122"/>
                <a:cs typeface="Bookman Old Style" pitchFamily="34" charset="-120"/>
              </a:rPr>
              <a:t>5</a:t>
            </a:r>
            <a:endParaRPr lang="en-US" sz="2400" dirty="0"/>
          </a:p>
        </p:txBody>
      </p:sp>
      <p:sp>
        <p:nvSpPr>
          <p:cNvPr id="21" name="Text 18"/>
          <p:cNvSpPr txBox="1"/>
          <p:nvPr/>
        </p:nvSpPr>
        <p:spPr>
          <a:xfrm>
            <a:off x="1463040" y="5093208"/>
            <a:ext cx="9880600" cy="457200"/>
          </a:xfrm>
          <a:prstGeom prst="rect">
            <a:avLst/>
          </a:prstGeom>
          <a:noFill/>
          <a:ln/>
        </p:spPr>
        <p:txBody>
          <a:bodyPr wrap="square" lIns="0" tIns="0" rIns="0" bIns="0" rtlCol="0" anchor="ctr"/>
          <a:lstStyle/>
          <a:p>
            <a:pPr marL="0" indent="0">
              <a:buNone/>
            </a:pPr>
            <a:r>
              <a:rPr lang="en-US" sz="1900" dirty="0">
                <a:solidFill>
                  <a:srgbClr val="141414"/>
                </a:solidFill>
                <a:latin typeface="Calibri" pitchFamily="34" charset="0"/>
                <a:ea typeface="Calibri" pitchFamily="34" charset="-122"/>
                <a:cs typeface="Calibri" pitchFamily="34" charset="-120"/>
              </a:rPr>
              <a:t>Conclusion — La mobilisation, une culture</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EFE9"/>
        </a:solidFill>
        <a:effectLst/>
      </p:bgPr>
    </p:bg>
    <p:spTree>
      <p:nvGrpSpPr>
        <p:cNvPr id="1" name=""/>
        <p:cNvGrpSpPr/>
        <p:nvPr/>
      </p:nvGrpSpPr>
      <p:grpSpPr>
        <a:xfrm>
          <a:off x="0" y="0"/>
          <a:ext cx="0" cy="0"/>
          <a:chOff x="0" y="0"/>
          <a:chExt cx="0" cy="0"/>
        </a:xfrm>
      </p:grpSpPr>
      <p:sp>
        <p:nvSpPr>
          <p:cNvPr id="2" name="Text 0"/>
          <p:cNvSpPr txBox="1"/>
          <p:nvPr/>
        </p:nvSpPr>
        <p:spPr>
          <a:xfrm>
            <a:off x="7955280" y="1051560"/>
            <a:ext cx="3474720" cy="4206240"/>
          </a:xfrm>
          <a:prstGeom prst="rect">
            <a:avLst/>
          </a:prstGeom>
          <a:noFill/>
          <a:ln/>
        </p:spPr>
        <p:txBody>
          <a:bodyPr wrap="square" lIns="0" tIns="0" rIns="0" bIns="0" rtlCol="0" anchor="ctr"/>
          <a:lstStyle/>
          <a:p>
            <a:pPr marL="0" indent="0" algn="ctr">
              <a:buNone/>
            </a:pPr>
            <a:r>
              <a:rPr lang="en-US" sz="24000" b="1" dirty="0">
                <a:solidFill>
                  <a:srgbClr val="E8B02B"/>
                </a:solidFill>
                <a:latin typeface="Bookman Old Style" pitchFamily="34" charset="0"/>
                <a:ea typeface="Bookman Old Style" pitchFamily="34" charset="-122"/>
                <a:cs typeface="Bookman Old Style" pitchFamily="34" charset="-120"/>
              </a:rPr>
              <a:t>1</a:t>
            </a:r>
            <a:endParaRPr lang="en-US" sz="24000" dirty="0"/>
          </a:p>
        </p:txBody>
      </p:sp>
      <p:sp>
        <p:nvSpPr>
          <p:cNvPr id="3" name="Text 1"/>
          <p:cNvSpPr txBox="1"/>
          <p:nvPr/>
        </p:nvSpPr>
        <p:spPr>
          <a:xfrm>
            <a:off x="762000" y="-365760"/>
            <a:ext cx="6583680" cy="1828800"/>
          </a:xfrm>
          <a:prstGeom prst="rect">
            <a:avLst/>
          </a:prstGeom>
          <a:noFill/>
          <a:ln/>
        </p:spPr>
        <p:txBody>
          <a:bodyPr wrap="square" lIns="0" tIns="0" rIns="0" bIns="0" rtlCol="0" anchor="b"/>
          <a:lstStyle/>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Présentation</a:t>
            </a:r>
            <a:endParaRPr lang="en-US" sz="4400" dirty="0"/>
          </a:p>
        </p:txBody>
      </p:sp>
      <p:sp>
        <p:nvSpPr>
          <p:cNvPr id="4" name="Shape 2"/>
          <p:cNvSpPr/>
          <p:nvPr/>
        </p:nvSpPr>
        <p:spPr>
          <a:xfrm>
            <a:off x="822960" y="1491488"/>
            <a:ext cx="1463040" cy="0"/>
          </a:xfrm>
          <a:prstGeom prst="line">
            <a:avLst/>
          </a:prstGeom>
          <a:noFill/>
          <a:ln w="50800">
            <a:solidFill>
              <a:srgbClr val="C8102E"/>
            </a:solidFill>
            <a:prstDash val="solid"/>
          </a:ln>
        </p:spPr>
        <p:txBody>
          <a:bodyPr/>
          <a:lstStyle/>
          <a:p>
            <a:endParaRPr lang="fr-FR" dirty="0"/>
          </a:p>
        </p:txBody>
      </p:sp>
      <p:sp>
        <p:nvSpPr>
          <p:cNvPr id="5" name="Text 3"/>
          <p:cNvSpPr txBox="1"/>
          <p:nvPr/>
        </p:nvSpPr>
        <p:spPr>
          <a:xfrm>
            <a:off x="822960" y="1491488"/>
            <a:ext cx="6583680" cy="822960"/>
          </a:xfrm>
          <a:prstGeom prst="rect">
            <a:avLst/>
          </a:prstGeom>
          <a:noFill/>
          <a:ln/>
        </p:spPr>
        <p:txBody>
          <a:bodyPr wrap="square" lIns="0" tIns="0" rIns="0" bIns="0" rtlCol="0" anchor="ctr"/>
          <a:lstStyle/>
          <a:p>
            <a:pPr marL="0" indent="0">
              <a:buNone/>
            </a:pPr>
            <a:r>
              <a:rPr lang="en-US" sz="1700" dirty="0">
                <a:solidFill>
                  <a:srgbClr val="6B6B6B"/>
                </a:solidFill>
                <a:latin typeface="Calibri" pitchFamily="34" charset="0"/>
                <a:ea typeface="Calibri" pitchFamily="34" charset="-122"/>
                <a:cs typeface="Calibri" pitchFamily="34" charset="-120"/>
              </a:rPr>
              <a:t>Qui anime, d'où on part.</a:t>
            </a:r>
            <a:endParaRPr lang="en-US" sz="1700" dirty="0"/>
          </a:p>
        </p:txBody>
      </p:sp>
      <p:sp>
        <p:nvSpPr>
          <p:cNvPr id="6" name="Shape 4"/>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7" name="Text 5"/>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5 min</a:t>
            </a:r>
            <a:endParaRPr lang="en-US" sz="1100" dirty="0"/>
          </a:p>
        </p:txBody>
      </p:sp>
      <p:pic>
        <p:nvPicPr>
          <p:cNvPr id="4098" name="Picture 2" descr="Aucune description disponible pour la photo.">
            <a:extLst>
              <a:ext uri="{FF2B5EF4-FFF2-40B4-BE49-F238E27FC236}">
                <a16:creationId xmlns:a16="http://schemas.microsoft.com/office/drawing/2014/main" id="{8D78EDF9-04F7-90A3-0130-C31976ABEF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 y="2698389"/>
            <a:ext cx="5537200" cy="36903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F2EFE9"/>
        </a:solidFill>
        <a:effectLst/>
      </p:bgPr>
    </p:bg>
    <p:spTree>
      <p:nvGrpSpPr>
        <p:cNvPr id="1" name=""/>
        <p:cNvGrpSpPr/>
        <p:nvPr/>
      </p:nvGrpSpPr>
      <p:grpSpPr>
        <a:xfrm>
          <a:off x="0" y="0"/>
          <a:ext cx="0" cy="0"/>
          <a:chOff x="0" y="0"/>
          <a:chExt cx="0" cy="0"/>
        </a:xfrm>
      </p:grpSpPr>
      <p:sp>
        <p:nvSpPr>
          <p:cNvPr id="2" name="Text 0"/>
          <p:cNvSpPr txBox="1"/>
          <p:nvPr/>
        </p:nvSpPr>
        <p:spPr>
          <a:xfrm>
            <a:off x="7955280" y="1051560"/>
            <a:ext cx="3474720" cy="4206240"/>
          </a:xfrm>
          <a:prstGeom prst="rect">
            <a:avLst/>
          </a:prstGeom>
          <a:noFill/>
          <a:ln/>
        </p:spPr>
        <p:txBody>
          <a:bodyPr wrap="square" lIns="0" tIns="0" rIns="0" bIns="0" rtlCol="0" anchor="ctr"/>
          <a:lstStyle/>
          <a:p>
            <a:pPr marL="0" indent="0" algn="ctr">
              <a:buNone/>
            </a:pPr>
            <a:r>
              <a:rPr lang="en-US" sz="24000" b="1" dirty="0">
                <a:solidFill>
                  <a:srgbClr val="E8B02B"/>
                </a:solidFill>
                <a:latin typeface="Bookman Old Style" pitchFamily="34" charset="0"/>
                <a:ea typeface="Bookman Old Style" pitchFamily="34" charset="-122"/>
                <a:cs typeface="Bookman Old Style" pitchFamily="34" charset="-120"/>
              </a:rPr>
              <a:t>2</a:t>
            </a:r>
            <a:endParaRPr lang="en-US" sz="24000" dirty="0"/>
          </a:p>
        </p:txBody>
      </p:sp>
      <p:sp>
        <p:nvSpPr>
          <p:cNvPr id="3" name="Text 1"/>
          <p:cNvSpPr txBox="1"/>
          <p:nvPr/>
        </p:nvSpPr>
        <p:spPr>
          <a:xfrm>
            <a:off x="822960" y="2286000"/>
            <a:ext cx="6583680" cy="1828800"/>
          </a:xfrm>
          <a:prstGeom prst="rect">
            <a:avLst/>
          </a:prstGeom>
          <a:noFill/>
          <a:ln/>
        </p:spPr>
        <p:txBody>
          <a:bodyPr wrap="square" lIns="0" tIns="0" rIns="0" bIns="0" rtlCol="0" anchor="b"/>
          <a:lstStyle/>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Constats</a:t>
            </a:r>
            <a:endParaRPr lang="en-US" sz="4400" dirty="0"/>
          </a:p>
        </p:txBody>
      </p:sp>
      <p:sp>
        <p:nvSpPr>
          <p:cNvPr id="4" name="Shape 2"/>
          <p:cNvSpPr/>
          <p:nvPr/>
        </p:nvSpPr>
        <p:spPr>
          <a:xfrm>
            <a:off x="822960" y="4315968"/>
            <a:ext cx="1463040" cy="0"/>
          </a:xfrm>
          <a:prstGeom prst="line">
            <a:avLst/>
          </a:prstGeom>
          <a:noFill/>
          <a:ln w="50800">
            <a:solidFill>
              <a:srgbClr val="C8102E"/>
            </a:solidFill>
            <a:prstDash val="solid"/>
          </a:ln>
        </p:spPr>
        <p:txBody>
          <a:bodyPr/>
          <a:lstStyle/>
          <a:p>
            <a:endParaRPr lang="fr-FR"/>
          </a:p>
        </p:txBody>
      </p:sp>
      <p:sp>
        <p:nvSpPr>
          <p:cNvPr id="5" name="Text 3"/>
          <p:cNvSpPr txBox="1"/>
          <p:nvPr/>
        </p:nvSpPr>
        <p:spPr>
          <a:xfrm>
            <a:off x="822960" y="4526280"/>
            <a:ext cx="6583680" cy="822960"/>
          </a:xfrm>
          <a:prstGeom prst="rect">
            <a:avLst/>
          </a:prstGeom>
          <a:noFill/>
          <a:ln/>
        </p:spPr>
        <p:txBody>
          <a:bodyPr wrap="square" lIns="0" tIns="0" rIns="0" bIns="0" rtlCol="0" anchor="ctr"/>
          <a:lstStyle/>
          <a:p>
            <a:pPr marL="0" indent="0">
              <a:buNone/>
            </a:pPr>
            <a:r>
              <a:rPr lang="en-US" sz="1700" dirty="0">
                <a:solidFill>
                  <a:srgbClr val="6B6B6B"/>
                </a:solidFill>
                <a:latin typeface="Calibri" pitchFamily="34" charset="0"/>
                <a:ea typeface="Calibri" pitchFamily="34" charset="-122"/>
                <a:cs typeface="Calibri" pitchFamily="34" charset="-120"/>
              </a:rPr>
              <a:t>Où en est la mobilisation, et par où on commence.</a:t>
            </a:r>
            <a:endParaRPr lang="en-US" sz="1700" dirty="0"/>
          </a:p>
        </p:txBody>
      </p:sp>
      <p:sp>
        <p:nvSpPr>
          <p:cNvPr id="6" name="Shape 4"/>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7" name="Text 5"/>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10 min</a:t>
            </a:r>
            <a:endParaRPr lang="en-US" sz="1100" dirty="0"/>
          </a:p>
        </p:txBody>
      </p:sp>
      <p:pic>
        <p:nvPicPr>
          <p:cNvPr id="9" name="Image 8">
            <a:extLst>
              <a:ext uri="{FF2B5EF4-FFF2-40B4-BE49-F238E27FC236}">
                <a16:creationId xmlns:a16="http://schemas.microsoft.com/office/drawing/2014/main" id="{5C6F04ED-D5FD-30E3-88D2-53DF05E82A36}"/>
              </a:ext>
            </a:extLst>
          </p:cNvPr>
          <p:cNvPicPr>
            <a:picLocks noChangeAspect="1"/>
          </p:cNvPicPr>
          <p:nvPr/>
        </p:nvPicPr>
        <p:blipFill>
          <a:blip r:embed="rId3"/>
          <a:stretch>
            <a:fillRect/>
          </a:stretch>
        </p:blipFill>
        <p:spPr>
          <a:xfrm>
            <a:off x="6479540" y="1214628"/>
            <a:ext cx="1854200" cy="31369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05840"/>
            <a:ext cx="8595360" cy="292608"/>
          </a:xfrm>
          <a:prstGeom prst="rect">
            <a:avLst/>
          </a:prstGeom>
          <a:noFill/>
          <a:ln/>
        </p:spPr>
        <p:txBody>
          <a:bodyPr wrap="square" lIns="0" tIns="0" rIns="0" bIns="0" rtlCol="0" anchor="ctr"/>
          <a:lstStyle/>
          <a:p>
            <a:pPr marL="0" indent="0">
              <a:buNone/>
            </a:pPr>
            <a:r>
              <a:rPr lang="en-US" sz="1300" b="1" i="1" kern="0" spc="100" dirty="0">
                <a:solidFill>
                  <a:srgbClr val="C8102E"/>
                </a:solidFill>
                <a:latin typeface="Calibri" pitchFamily="34" charset="0"/>
                <a:ea typeface="Calibri" pitchFamily="34" charset="-122"/>
                <a:cs typeface="Calibri" pitchFamily="34" charset="-120"/>
              </a:rPr>
              <a:t>À LA FTQ, ON S'EST POSÉ UNE QUESTION ASSEZ SIMPLE…</a:t>
            </a:r>
            <a:endParaRPr lang="en-US" sz="1300" dirty="0"/>
          </a:p>
        </p:txBody>
      </p:sp>
      <p:sp>
        <p:nvSpPr>
          <p:cNvPr id="5" name="Text 3"/>
          <p:cNvSpPr txBox="1"/>
          <p:nvPr/>
        </p:nvSpPr>
        <p:spPr>
          <a:xfrm>
            <a:off x="822960" y="1325880"/>
            <a:ext cx="8595360" cy="1005840"/>
          </a:xfrm>
          <a:prstGeom prst="rect">
            <a:avLst/>
          </a:prstGeom>
          <a:noFill/>
          <a:ln/>
        </p:spPr>
        <p:txBody>
          <a:bodyPr wrap="square" lIns="0" tIns="0" rIns="0" bIns="0" rtlCol="0" anchor="ctr"/>
          <a:lstStyle/>
          <a:p>
            <a:pPr marL="0" indent="0">
              <a:buNone/>
            </a:pPr>
            <a:r>
              <a:rPr lang="en-US" sz="3000" b="1" dirty="0">
                <a:solidFill>
                  <a:srgbClr val="141414"/>
                </a:solidFill>
                <a:latin typeface="Bookman Old Style" pitchFamily="34" charset="0"/>
                <a:ea typeface="Bookman Old Style" pitchFamily="34" charset="-122"/>
                <a:cs typeface="Bookman Old Style" pitchFamily="34" charset="-120"/>
              </a:rPr>
              <a:t>Pourquoi est-ce devenu si difficile de mobiliser?</a:t>
            </a:r>
            <a:endParaRPr lang="en-US" sz="3000" dirty="0"/>
          </a:p>
        </p:txBody>
      </p:sp>
      <p:sp>
        <p:nvSpPr>
          <p:cNvPr id="6" name="Shape 4"/>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7" name="Text 5"/>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 </a:t>
            </a:r>
            <a:endParaRPr lang="en-US" sz="1100" dirty="0"/>
          </a:p>
        </p:txBody>
      </p:sp>
      <p:pic>
        <p:nvPicPr>
          <p:cNvPr id="8"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9" name="Shape 6"/>
          <p:cNvSpPr/>
          <p:nvPr/>
        </p:nvSpPr>
        <p:spPr>
          <a:xfrm>
            <a:off x="822960" y="2697480"/>
            <a:ext cx="5943600" cy="548640"/>
          </a:xfrm>
          <a:prstGeom prst="roundRect">
            <a:avLst>
              <a:gd name="adj" fmla="val 13333"/>
            </a:avLst>
          </a:prstGeom>
          <a:solidFill>
            <a:srgbClr val="F2EFE9"/>
          </a:solidFill>
          <a:ln w="12700">
            <a:solidFill>
              <a:srgbClr val="E4E1DC"/>
            </a:solidFill>
            <a:prstDash val="solid"/>
          </a:ln>
        </p:spPr>
        <p:txBody>
          <a:bodyPr/>
          <a:lstStyle/>
          <a:p>
            <a:endParaRPr lang="fr-FR"/>
          </a:p>
        </p:txBody>
      </p:sp>
      <p:sp>
        <p:nvSpPr>
          <p:cNvPr id="10" name="Text 7"/>
          <p:cNvSpPr txBox="1"/>
          <p:nvPr/>
        </p:nvSpPr>
        <p:spPr>
          <a:xfrm>
            <a:off x="1097280" y="2697480"/>
            <a:ext cx="5486400" cy="548640"/>
          </a:xfrm>
          <a:prstGeom prst="rect">
            <a:avLst/>
          </a:prstGeom>
          <a:noFill/>
          <a:ln/>
        </p:spPr>
        <p:txBody>
          <a:bodyPr wrap="square" lIns="0" tIns="0" rIns="0" bIns="0" rtlCol="0" anchor="ctr"/>
          <a:lstStyle/>
          <a:p>
            <a:pPr marL="0" indent="0">
              <a:buNone/>
            </a:pPr>
            <a:r>
              <a:rPr lang="en-US" sz="1450" i="1" dirty="0">
                <a:solidFill>
                  <a:srgbClr val="2E2E2E"/>
                </a:solidFill>
                <a:latin typeface="Calibri" pitchFamily="34" charset="0"/>
                <a:ea typeface="Calibri" pitchFamily="34" charset="-122"/>
                <a:cs typeface="Calibri" pitchFamily="34" charset="-120"/>
              </a:rPr>
              <a:t>« Les membres ne participent plus. »</a:t>
            </a:r>
            <a:endParaRPr lang="en-US" sz="1450" dirty="0"/>
          </a:p>
        </p:txBody>
      </p:sp>
      <p:sp>
        <p:nvSpPr>
          <p:cNvPr id="11" name="Shape 8"/>
          <p:cNvSpPr/>
          <p:nvPr/>
        </p:nvSpPr>
        <p:spPr>
          <a:xfrm>
            <a:off x="822960" y="3355848"/>
            <a:ext cx="5943600" cy="548640"/>
          </a:xfrm>
          <a:prstGeom prst="roundRect">
            <a:avLst>
              <a:gd name="adj" fmla="val 13333"/>
            </a:avLst>
          </a:prstGeom>
          <a:solidFill>
            <a:srgbClr val="F2EFE9"/>
          </a:solidFill>
          <a:ln w="12700">
            <a:solidFill>
              <a:srgbClr val="E4E1DC"/>
            </a:solidFill>
            <a:prstDash val="solid"/>
          </a:ln>
        </p:spPr>
        <p:txBody>
          <a:bodyPr/>
          <a:lstStyle/>
          <a:p>
            <a:endParaRPr lang="fr-FR"/>
          </a:p>
        </p:txBody>
      </p:sp>
      <p:sp>
        <p:nvSpPr>
          <p:cNvPr id="12" name="Text 9"/>
          <p:cNvSpPr txBox="1"/>
          <p:nvPr/>
        </p:nvSpPr>
        <p:spPr>
          <a:xfrm>
            <a:off x="1097280" y="3355848"/>
            <a:ext cx="5486400" cy="548640"/>
          </a:xfrm>
          <a:prstGeom prst="rect">
            <a:avLst/>
          </a:prstGeom>
          <a:noFill/>
          <a:ln/>
        </p:spPr>
        <p:txBody>
          <a:bodyPr wrap="square" lIns="0" tIns="0" rIns="0" bIns="0" rtlCol="0" anchor="ctr"/>
          <a:lstStyle/>
          <a:p>
            <a:pPr marL="0" indent="0">
              <a:buNone/>
            </a:pPr>
            <a:r>
              <a:rPr lang="en-US" sz="1450" i="1" dirty="0">
                <a:solidFill>
                  <a:srgbClr val="2E2E2E"/>
                </a:solidFill>
                <a:latin typeface="Calibri" pitchFamily="34" charset="0"/>
                <a:ea typeface="Calibri" pitchFamily="34" charset="-122"/>
                <a:cs typeface="Calibri" pitchFamily="34" charset="-120"/>
              </a:rPr>
              <a:t>« C'est toujours les mêmes qui sont là. »</a:t>
            </a:r>
            <a:endParaRPr lang="en-US" sz="1450" dirty="0"/>
          </a:p>
        </p:txBody>
      </p:sp>
      <p:sp>
        <p:nvSpPr>
          <p:cNvPr id="13" name="Shape 10"/>
          <p:cNvSpPr/>
          <p:nvPr/>
        </p:nvSpPr>
        <p:spPr>
          <a:xfrm>
            <a:off x="822960" y="4014216"/>
            <a:ext cx="5943600" cy="548640"/>
          </a:xfrm>
          <a:prstGeom prst="roundRect">
            <a:avLst>
              <a:gd name="adj" fmla="val 13333"/>
            </a:avLst>
          </a:prstGeom>
          <a:solidFill>
            <a:srgbClr val="F2EFE9"/>
          </a:solidFill>
          <a:ln w="12700">
            <a:solidFill>
              <a:srgbClr val="E4E1DC"/>
            </a:solidFill>
            <a:prstDash val="solid"/>
          </a:ln>
        </p:spPr>
        <p:txBody>
          <a:bodyPr/>
          <a:lstStyle/>
          <a:p>
            <a:endParaRPr lang="fr-FR"/>
          </a:p>
        </p:txBody>
      </p:sp>
      <p:sp>
        <p:nvSpPr>
          <p:cNvPr id="14" name="Text 11"/>
          <p:cNvSpPr txBox="1"/>
          <p:nvPr/>
        </p:nvSpPr>
        <p:spPr>
          <a:xfrm>
            <a:off x="1097280" y="4014216"/>
            <a:ext cx="5486400" cy="548640"/>
          </a:xfrm>
          <a:prstGeom prst="rect">
            <a:avLst/>
          </a:prstGeom>
          <a:noFill/>
          <a:ln/>
        </p:spPr>
        <p:txBody>
          <a:bodyPr wrap="square" lIns="0" tIns="0" rIns="0" bIns="0" rtlCol="0" anchor="ctr"/>
          <a:lstStyle/>
          <a:p>
            <a:pPr marL="0" indent="0">
              <a:buNone/>
            </a:pPr>
            <a:r>
              <a:rPr lang="en-US" sz="1450" i="1" dirty="0">
                <a:solidFill>
                  <a:srgbClr val="2E2E2E"/>
                </a:solidFill>
                <a:latin typeface="Calibri" pitchFamily="34" charset="0"/>
                <a:ea typeface="Calibri" pitchFamily="34" charset="-122"/>
                <a:cs typeface="Calibri" pitchFamily="34" charset="-120"/>
              </a:rPr>
              <a:t>« On organise quelque chose et personne ne vient. »</a:t>
            </a:r>
            <a:endParaRPr lang="en-US" sz="1450" dirty="0"/>
          </a:p>
        </p:txBody>
      </p:sp>
      <p:sp>
        <p:nvSpPr>
          <p:cNvPr id="15" name="Shape 12"/>
          <p:cNvSpPr/>
          <p:nvPr/>
        </p:nvSpPr>
        <p:spPr>
          <a:xfrm>
            <a:off x="822960" y="4672584"/>
            <a:ext cx="5943600" cy="548640"/>
          </a:xfrm>
          <a:prstGeom prst="roundRect">
            <a:avLst>
              <a:gd name="adj" fmla="val 13333"/>
            </a:avLst>
          </a:prstGeom>
          <a:solidFill>
            <a:srgbClr val="F2EFE9"/>
          </a:solidFill>
          <a:ln w="12700">
            <a:solidFill>
              <a:srgbClr val="E4E1DC"/>
            </a:solidFill>
            <a:prstDash val="solid"/>
          </a:ln>
        </p:spPr>
        <p:txBody>
          <a:bodyPr/>
          <a:lstStyle/>
          <a:p>
            <a:endParaRPr lang="fr-FR"/>
          </a:p>
        </p:txBody>
      </p:sp>
      <p:sp>
        <p:nvSpPr>
          <p:cNvPr id="16" name="Text 13"/>
          <p:cNvSpPr txBox="1"/>
          <p:nvPr/>
        </p:nvSpPr>
        <p:spPr>
          <a:xfrm>
            <a:off x="1097280" y="4672584"/>
            <a:ext cx="5486400" cy="548640"/>
          </a:xfrm>
          <a:prstGeom prst="rect">
            <a:avLst/>
          </a:prstGeom>
          <a:noFill/>
          <a:ln/>
        </p:spPr>
        <p:txBody>
          <a:bodyPr wrap="square" lIns="0" tIns="0" rIns="0" bIns="0" rtlCol="0" anchor="ctr"/>
          <a:lstStyle/>
          <a:p>
            <a:pPr marL="0" indent="0">
              <a:buNone/>
            </a:pPr>
            <a:r>
              <a:rPr lang="en-US" sz="1450" i="1" dirty="0">
                <a:solidFill>
                  <a:srgbClr val="2E2E2E"/>
                </a:solidFill>
                <a:latin typeface="Calibri" pitchFamily="34" charset="0"/>
                <a:ea typeface="Calibri" pitchFamily="34" charset="-122"/>
                <a:cs typeface="Calibri" pitchFamily="34" charset="-120"/>
              </a:rPr>
              <a:t>« Les gens ne veulent plus s'impliquer. »</a:t>
            </a:r>
            <a:endParaRPr lang="en-US" sz="1450" dirty="0"/>
          </a:p>
        </p:txBody>
      </p:sp>
      <p:sp>
        <p:nvSpPr>
          <p:cNvPr id="17" name="Shape 14"/>
          <p:cNvSpPr/>
          <p:nvPr/>
        </p:nvSpPr>
        <p:spPr>
          <a:xfrm>
            <a:off x="7315200" y="2697480"/>
            <a:ext cx="4023360" cy="2103120"/>
          </a:xfrm>
          <a:prstGeom prst="roundRect">
            <a:avLst>
              <a:gd name="adj" fmla="val 3478"/>
            </a:avLst>
          </a:prstGeom>
          <a:solidFill>
            <a:srgbClr val="FDF4E3"/>
          </a:solidFill>
          <a:ln w="19050">
            <a:solidFill>
              <a:srgbClr val="E8B02B"/>
            </a:solidFill>
            <a:prstDash val="solid"/>
          </a:ln>
        </p:spPr>
        <p:txBody>
          <a:bodyPr/>
          <a:lstStyle/>
          <a:p>
            <a:endParaRPr lang="fr-FR"/>
          </a:p>
        </p:txBody>
      </p:sp>
      <p:sp>
        <p:nvSpPr>
          <p:cNvPr id="18" name="Text 15"/>
          <p:cNvSpPr txBox="1"/>
          <p:nvPr/>
        </p:nvSpPr>
        <p:spPr>
          <a:xfrm>
            <a:off x="7315200" y="2880360"/>
            <a:ext cx="4023360" cy="914400"/>
          </a:xfrm>
          <a:prstGeom prst="rect">
            <a:avLst/>
          </a:prstGeom>
          <a:noFill/>
          <a:ln/>
        </p:spPr>
        <p:txBody>
          <a:bodyPr wrap="square" lIns="0" tIns="0" rIns="0" bIns="0" rtlCol="0" anchor="ctr"/>
          <a:lstStyle/>
          <a:p>
            <a:pPr marL="0" indent="0" algn="ctr">
              <a:buNone/>
            </a:pPr>
            <a:r>
              <a:rPr lang="en-US" sz="5400" b="1" dirty="0">
                <a:solidFill>
                  <a:srgbClr val="C8102E"/>
                </a:solidFill>
                <a:latin typeface="Bookman Old Style" pitchFamily="34" charset="0"/>
                <a:ea typeface="Bookman Old Style" pitchFamily="34" charset="-122"/>
                <a:cs typeface="Bookman Old Style" pitchFamily="34" charset="-120"/>
              </a:rPr>
              <a:t>4 040</a:t>
            </a:r>
            <a:endParaRPr lang="en-US" sz="5400" dirty="0"/>
          </a:p>
        </p:txBody>
      </p:sp>
      <p:sp>
        <p:nvSpPr>
          <p:cNvPr id="19" name="Text 16"/>
          <p:cNvSpPr txBox="1"/>
          <p:nvPr/>
        </p:nvSpPr>
        <p:spPr>
          <a:xfrm>
            <a:off x="7315200" y="3794760"/>
            <a:ext cx="4023360" cy="822960"/>
          </a:xfrm>
          <a:prstGeom prst="rect">
            <a:avLst/>
          </a:prstGeom>
          <a:noFill/>
          <a:ln/>
        </p:spPr>
        <p:txBody>
          <a:bodyPr wrap="square" lIns="0" tIns="0" rIns="0" bIns="0" rtlCol="0" anchor="ctr"/>
          <a:lstStyle/>
          <a:p>
            <a:pPr marL="0" indent="0" algn="ctr">
              <a:buNone/>
            </a:pPr>
            <a:r>
              <a:rPr lang="en-US" sz="1400" dirty="0">
                <a:solidFill>
                  <a:srgbClr val="2E2E2E"/>
                </a:solidFill>
                <a:latin typeface="Calibri" pitchFamily="34" charset="0"/>
                <a:ea typeface="Calibri" pitchFamily="34" charset="-122"/>
                <a:cs typeface="Calibri" pitchFamily="34" charset="-120"/>
              </a:rPr>
              <a:t>réponses au sondage</a:t>
            </a:r>
            <a:endParaRPr lang="en-US" sz="1400" dirty="0"/>
          </a:p>
          <a:p>
            <a:pPr marL="0" indent="0" algn="ctr">
              <a:buNone/>
            </a:pPr>
            <a:r>
              <a:rPr lang="en-US" sz="1400" dirty="0">
                <a:solidFill>
                  <a:srgbClr val="2E2E2E"/>
                </a:solidFill>
                <a:latin typeface="Calibri" pitchFamily="34" charset="0"/>
                <a:ea typeface="Calibri" pitchFamily="34" charset="-122"/>
                <a:cs typeface="Calibri" pitchFamily="34" charset="-120"/>
              </a:rPr>
              <a:t>Objectif initial : 200</a:t>
            </a:r>
            <a:endParaRPr lang="en-US" sz="1400" dirty="0"/>
          </a:p>
        </p:txBody>
      </p:sp>
      <p:sp>
        <p:nvSpPr>
          <p:cNvPr id="20" name="Text 17"/>
          <p:cNvSpPr txBox="1"/>
          <p:nvPr/>
        </p:nvSpPr>
        <p:spPr>
          <a:xfrm>
            <a:off x="7315200" y="4983480"/>
            <a:ext cx="4023360" cy="822960"/>
          </a:xfrm>
          <a:prstGeom prst="rect">
            <a:avLst/>
          </a:prstGeom>
          <a:noFill/>
          <a:ln/>
        </p:spPr>
        <p:txBody>
          <a:bodyPr wrap="square" lIns="0" tIns="0" rIns="0" bIns="0" rtlCol="0" anchor="ctr"/>
          <a:lstStyle/>
          <a:p>
            <a:pPr marL="0" indent="0">
              <a:buNone/>
            </a:pPr>
            <a:r>
              <a:rPr lang="en-US" sz="1300" i="1" dirty="0">
                <a:solidFill>
                  <a:srgbClr val="6B6B6B"/>
                </a:solidFill>
                <a:latin typeface="Calibri" pitchFamily="34" charset="0"/>
                <a:ea typeface="Calibri" pitchFamily="34" charset="-122"/>
                <a:cs typeface="Calibri" pitchFamily="34" charset="-120"/>
              </a:rPr>
              <a:t>Plutôt que de conclure que nos membres étaient devenus individualistes, on est allés leur poser la question.</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589520" cy="1188720"/>
          </a:xfrm>
          <a:prstGeom prst="rect">
            <a:avLst/>
          </a:prstGeom>
          <a:noFill/>
          <a:ln/>
        </p:spPr>
        <p:txBody>
          <a:bodyPr wrap="square" lIns="0" tIns="0" rIns="0" bIns="0" rtlCol="0" anchor="ctr"/>
          <a:lstStyle/>
          <a:p>
            <a:pPr marL="0" indent="0">
              <a:buNone/>
            </a:pPr>
            <a:r>
              <a:rPr lang="en-US" sz="3000" b="1" dirty="0">
                <a:solidFill>
                  <a:srgbClr val="141414"/>
                </a:solidFill>
                <a:latin typeface="Bookman Old Style" pitchFamily="34" charset="0"/>
                <a:ea typeface="Bookman Old Style" pitchFamily="34" charset="-122"/>
                <a:cs typeface="Bookman Old Style" pitchFamily="34" charset="-120"/>
              </a:rPr>
              <a:t>Première surprise : nos membres ne sont pas démobilisés.</a:t>
            </a:r>
            <a:endParaRPr lang="en-US" sz="30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 </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Text 5"/>
          <p:cNvSpPr txBox="1"/>
          <p:nvPr/>
        </p:nvSpPr>
        <p:spPr>
          <a:xfrm>
            <a:off x="822960" y="2468880"/>
            <a:ext cx="1828800" cy="777240"/>
          </a:xfrm>
          <a:prstGeom prst="rect">
            <a:avLst/>
          </a:prstGeom>
          <a:noFill/>
          <a:ln/>
        </p:spPr>
        <p:txBody>
          <a:bodyPr wrap="square" lIns="0" tIns="0" rIns="0" bIns="0" rtlCol="0" anchor="ctr"/>
          <a:lstStyle/>
          <a:p>
            <a:pPr marL="0" indent="0">
              <a:buNone/>
            </a:pPr>
            <a:r>
              <a:rPr lang="en-US" sz="4600" b="1" dirty="0">
                <a:solidFill>
                  <a:srgbClr val="C8102E"/>
                </a:solidFill>
                <a:latin typeface="Bookman Old Style" pitchFamily="34" charset="0"/>
                <a:ea typeface="Bookman Old Style" pitchFamily="34" charset="-122"/>
                <a:cs typeface="Bookman Old Style" pitchFamily="34" charset="-120"/>
              </a:rPr>
              <a:t>57 %</a:t>
            </a:r>
            <a:endParaRPr lang="en-US" sz="4600" dirty="0"/>
          </a:p>
        </p:txBody>
      </p:sp>
      <p:sp>
        <p:nvSpPr>
          <p:cNvPr id="9" name="Text 6"/>
          <p:cNvSpPr txBox="1"/>
          <p:nvPr/>
        </p:nvSpPr>
        <p:spPr>
          <a:xfrm>
            <a:off x="2651760" y="2578608"/>
            <a:ext cx="4206240" cy="868680"/>
          </a:xfrm>
          <a:prstGeom prst="rect">
            <a:avLst/>
          </a:prstGeom>
          <a:noFill/>
          <a:ln/>
        </p:spPr>
        <p:txBody>
          <a:bodyPr wrap="square" lIns="0" tIns="0" rIns="0" bIns="0" rtlCol="0" anchor="ctr"/>
          <a:lstStyle/>
          <a:p>
            <a:pPr marL="0" indent="0">
              <a:buNone/>
            </a:pPr>
            <a:r>
              <a:rPr lang="en-US" sz="1500" dirty="0">
                <a:solidFill>
                  <a:srgbClr val="2E2E2E"/>
                </a:solidFill>
                <a:latin typeface="Calibri" pitchFamily="34" charset="0"/>
                <a:ea typeface="Calibri" pitchFamily="34" charset="-122"/>
                <a:cs typeface="Calibri" pitchFamily="34" charset="-120"/>
              </a:rPr>
              <a:t>avaient déjà participé à une mobilisation de leur syndicat ou de leur section locale.</a:t>
            </a:r>
            <a:endParaRPr lang="en-US" sz="1500" dirty="0"/>
          </a:p>
        </p:txBody>
      </p:sp>
      <p:sp>
        <p:nvSpPr>
          <p:cNvPr id="10" name="Text 7"/>
          <p:cNvSpPr txBox="1"/>
          <p:nvPr/>
        </p:nvSpPr>
        <p:spPr>
          <a:xfrm>
            <a:off x="822960" y="3520440"/>
            <a:ext cx="1828800" cy="777240"/>
          </a:xfrm>
          <a:prstGeom prst="rect">
            <a:avLst/>
          </a:prstGeom>
          <a:noFill/>
          <a:ln/>
        </p:spPr>
        <p:txBody>
          <a:bodyPr wrap="square" lIns="0" tIns="0" rIns="0" bIns="0" rtlCol="0" anchor="ctr"/>
          <a:lstStyle/>
          <a:p>
            <a:pPr marL="0" indent="0">
              <a:buNone/>
            </a:pPr>
            <a:r>
              <a:rPr lang="en-US" sz="4600" b="1" dirty="0">
                <a:solidFill>
                  <a:srgbClr val="C8102E"/>
                </a:solidFill>
                <a:latin typeface="Bookman Old Style" pitchFamily="34" charset="0"/>
                <a:ea typeface="Bookman Old Style" pitchFamily="34" charset="-122"/>
                <a:cs typeface="Bookman Old Style" pitchFamily="34" charset="-120"/>
              </a:rPr>
              <a:t>34 %</a:t>
            </a:r>
            <a:endParaRPr lang="en-US" sz="4600" dirty="0"/>
          </a:p>
        </p:txBody>
      </p:sp>
      <p:sp>
        <p:nvSpPr>
          <p:cNvPr id="11" name="Text 8"/>
          <p:cNvSpPr txBox="1"/>
          <p:nvPr/>
        </p:nvSpPr>
        <p:spPr>
          <a:xfrm>
            <a:off x="2651760" y="3630168"/>
            <a:ext cx="4206240" cy="868680"/>
          </a:xfrm>
          <a:prstGeom prst="rect">
            <a:avLst/>
          </a:prstGeom>
          <a:noFill/>
          <a:ln/>
        </p:spPr>
        <p:txBody>
          <a:bodyPr wrap="square" lIns="0" tIns="0" rIns="0" bIns="0" rtlCol="0" anchor="ctr"/>
          <a:lstStyle/>
          <a:p>
            <a:pPr marL="0" indent="0">
              <a:buNone/>
            </a:pPr>
            <a:r>
              <a:rPr lang="en-US" sz="1500" dirty="0">
                <a:solidFill>
                  <a:srgbClr val="2E2E2E"/>
                </a:solidFill>
                <a:latin typeface="Calibri" pitchFamily="34" charset="0"/>
                <a:ea typeface="Calibri" pitchFamily="34" charset="-122"/>
                <a:cs typeface="Calibri" pitchFamily="34" charset="-120"/>
              </a:rPr>
              <a:t>se mobilisaient même pour des causes sociales à l'extérieur du syndicat.</a:t>
            </a:r>
            <a:endParaRPr lang="en-US" sz="1500" dirty="0"/>
          </a:p>
        </p:txBody>
      </p:sp>
      <p:sp>
        <p:nvSpPr>
          <p:cNvPr id="12" name="Shape 9"/>
          <p:cNvSpPr/>
          <p:nvPr/>
        </p:nvSpPr>
        <p:spPr>
          <a:xfrm>
            <a:off x="822960" y="4617720"/>
            <a:ext cx="6035040" cy="1234440"/>
          </a:xfrm>
          <a:prstGeom prst="roundRect">
            <a:avLst>
              <a:gd name="adj" fmla="val 5185"/>
            </a:avLst>
          </a:prstGeom>
          <a:solidFill>
            <a:srgbClr val="FDF4E3"/>
          </a:solidFill>
          <a:ln w="15875">
            <a:solidFill>
              <a:srgbClr val="E8B02B"/>
            </a:solidFill>
            <a:prstDash val="solid"/>
          </a:ln>
        </p:spPr>
        <p:txBody>
          <a:bodyPr/>
          <a:lstStyle/>
          <a:p>
            <a:endParaRPr lang="fr-FR"/>
          </a:p>
        </p:txBody>
      </p:sp>
      <p:sp>
        <p:nvSpPr>
          <p:cNvPr id="13" name="Text 10"/>
          <p:cNvSpPr txBox="1"/>
          <p:nvPr/>
        </p:nvSpPr>
        <p:spPr>
          <a:xfrm>
            <a:off x="1143000" y="4617720"/>
            <a:ext cx="5394960" cy="1234440"/>
          </a:xfrm>
          <a:prstGeom prst="rect">
            <a:avLst/>
          </a:prstGeom>
          <a:noFill/>
          <a:ln/>
        </p:spPr>
        <p:txBody>
          <a:bodyPr wrap="square" lIns="0" tIns="0" rIns="0" bIns="0" rtlCol="0" anchor="ctr"/>
          <a:lstStyle/>
          <a:p>
            <a:pPr marL="0" indent="0">
              <a:buNone/>
            </a:pPr>
            <a:r>
              <a:rPr lang="en-US" sz="1550" b="1" dirty="0">
                <a:solidFill>
                  <a:srgbClr val="141414"/>
                </a:solidFill>
                <a:latin typeface="Bookman Old Style" pitchFamily="34" charset="0"/>
                <a:ea typeface="Bookman Old Style" pitchFamily="34" charset="-122"/>
                <a:cs typeface="Bookman Old Style" pitchFamily="34" charset="-120"/>
              </a:rPr>
              <a:t>Les gens sont capables de s'engager. La vraie question : qu'est-ce qui fait qu'une personne décide de s'impliquer… ou pas?</a:t>
            </a:r>
            <a:endParaRPr lang="en-US" sz="1550" dirty="0"/>
          </a:p>
        </p:txBody>
      </p:sp>
      <p:pic>
        <p:nvPicPr>
          <p:cNvPr id="2050" name="Picture 2" descr="Peut être une image de texte : « EN NOIR le 16 septembre AFPC PSAC »">
            <a:extLst>
              <a:ext uri="{FF2B5EF4-FFF2-40B4-BE49-F238E27FC236}">
                <a16:creationId xmlns:a16="http://schemas.microsoft.com/office/drawing/2014/main" id="{FE7F6898-28ED-BFF5-5060-71BB0E1918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5408" y="2192020"/>
            <a:ext cx="3380105" cy="40060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400" b="1" dirty="0">
                <a:solidFill>
                  <a:srgbClr val="141414"/>
                </a:solidFill>
                <a:latin typeface="Bookman Old Style" pitchFamily="34" charset="0"/>
                <a:ea typeface="Bookman Old Style" pitchFamily="34" charset="-122"/>
                <a:cs typeface="Bookman Old Style" pitchFamily="34" charset="-120"/>
              </a:rPr>
              <a:t>La proximité fait la différence.</a:t>
            </a:r>
            <a:endParaRPr lang="en-US" sz="34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 </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Shape 5"/>
          <p:cNvSpPr/>
          <p:nvPr/>
        </p:nvSpPr>
        <p:spPr>
          <a:xfrm>
            <a:off x="822960" y="2286000"/>
            <a:ext cx="5074920" cy="1554480"/>
          </a:xfrm>
          <a:prstGeom prst="roundRect">
            <a:avLst>
              <a:gd name="adj" fmla="val 4706"/>
            </a:avLst>
          </a:prstGeom>
          <a:solidFill>
            <a:srgbClr val="FFFFFF"/>
          </a:solidFill>
          <a:ln w="19050">
            <a:solidFill>
              <a:srgbClr val="C8102E"/>
            </a:solidFill>
            <a:prstDash val="solid"/>
          </a:ln>
        </p:spPr>
        <p:txBody>
          <a:bodyPr/>
          <a:lstStyle/>
          <a:p>
            <a:endParaRPr lang="fr-FR"/>
          </a:p>
        </p:txBody>
      </p:sp>
      <p:sp>
        <p:nvSpPr>
          <p:cNvPr id="9" name="Text 6"/>
          <p:cNvSpPr txBox="1"/>
          <p:nvPr/>
        </p:nvSpPr>
        <p:spPr>
          <a:xfrm>
            <a:off x="1143000" y="2395728"/>
            <a:ext cx="1828800" cy="777240"/>
          </a:xfrm>
          <a:prstGeom prst="rect">
            <a:avLst/>
          </a:prstGeom>
          <a:noFill/>
          <a:ln/>
        </p:spPr>
        <p:txBody>
          <a:bodyPr wrap="square" lIns="0" tIns="0" rIns="0" bIns="0" rtlCol="0" anchor="ctr"/>
          <a:lstStyle/>
          <a:p>
            <a:pPr marL="0" indent="0">
              <a:buNone/>
            </a:pPr>
            <a:r>
              <a:rPr lang="en-US" sz="4600" b="1" dirty="0">
                <a:solidFill>
                  <a:srgbClr val="C8102E"/>
                </a:solidFill>
                <a:latin typeface="Bookman Old Style" pitchFamily="34" charset="0"/>
                <a:ea typeface="Bookman Old Style" pitchFamily="34" charset="-122"/>
                <a:cs typeface="Bookman Old Style" pitchFamily="34" charset="-120"/>
              </a:rPr>
              <a:t>57 %</a:t>
            </a:r>
            <a:endParaRPr lang="en-US" sz="4600" dirty="0"/>
          </a:p>
        </p:txBody>
      </p:sp>
      <p:sp>
        <p:nvSpPr>
          <p:cNvPr id="10" name="Text 7"/>
          <p:cNvSpPr txBox="1"/>
          <p:nvPr/>
        </p:nvSpPr>
        <p:spPr>
          <a:xfrm>
            <a:off x="2926080" y="2542032"/>
            <a:ext cx="2743200" cy="1005840"/>
          </a:xfrm>
          <a:prstGeom prst="rect">
            <a:avLst/>
          </a:prstGeom>
          <a:noFill/>
          <a:ln/>
        </p:spPr>
        <p:txBody>
          <a:bodyPr wrap="square" lIns="0" tIns="0" rIns="0" bIns="0" rtlCol="0" anchor="ctr"/>
          <a:lstStyle/>
          <a:p>
            <a:pPr marL="0" indent="0">
              <a:buNone/>
            </a:pPr>
            <a:r>
              <a:rPr lang="en-US" sz="1500" dirty="0">
                <a:solidFill>
                  <a:srgbClr val="2E2E2E"/>
                </a:solidFill>
                <a:latin typeface="Calibri" pitchFamily="34" charset="0"/>
                <a:ea typeface="Calibri" pitchFamily="34" charset="-122"/>
                <a:cs typeface="Calibri" pitchFamily="34" charset="-120"/>
              </a:rPr>
              <a:t>se mobilisent pour un enjeu local</a:t>
            </a:r>
            <a:endParaRPr lang="en-US" sz="1500" dirty="0"/>
          </a:p>
        </p:txBody>
      </p:sp>
      <p:sp>
        <p:nvSpPr>
          <p:cNvPr id="11" name="Shape 8"/>
          <p:cNvSpPr/>
          <p:nvPr/>
        </p:nvSpPr>
        <p:spPr>
          <a:xfrm>
            <a:off x="6263640" y="2286000"/>
            <a:ext cx="5074920" cy="1554480"/>
          </a:xfrm>
          <a:prstGeom prst="roundRect">
            <a:avLst>
              <a:gd name="adj" fmla="val 4706"/>
            </a:avLst>
          </a:prstGeom>
          <a:solidFill>
            <a:srgbClr val="FFFFFF"/>
          </a:solidFill>
          <a:ln w="19050">
            <a:solidFill>
              <a:srgbClr val="E8B02B"/>
            </a:solidFill>
            <a:prstDash val="solid"/>
          </a:ln>
        </p:spPr>
        <p:txBody>
          <a:bodyPr/>
          <a:lstStyle/>
          <a:p>
            <a:endParaRPr lang="fr-FR"/>
          </a:p>
        </p:txBody>
      </p:sp>
      <p:sp>
        <p:nvSpPr>
          <p:cNvPr id="12" name="Text 9"/>
          <p:cNvSpPr txBox="1"/>
          <p:nvPr/>
        </p:nvSpPr>
        <p:spPr>
          <a:xfrm>
            <a:off x="6583680" y="2395728"/>
            <a:ext cx="1828800" cy="777240"/>
          </a:xfrm>
          <a:prstGeom prst="rect">
            <a:avLst/>
          </a:prstGeom>
          <a:noFill/>
          <a:ln/>
        </p:spPr>
        <p:txBody>
          <a:bodyPr wrap="square" lIns="0" tIns="0" rIns="0" bIns="0" rtlCol="0" anchor="ctr"/>
          <a:lstStyle/>
          <a:p>
            <a:pPr marL="0" indent="0">
              <a:buNone/>
            </a:pPr>
            <a:r>
              <a:rPr lang="en-US" sz="4600" b="1" dirty="0">
                <a:solidFill>
                  <a:srgbClr val="E8B02B"/>
                </a:solidFill>
                <a:latin typeface="Bookman Old Style" pitchFamily="34" charset="0"/>
                <a:ea typeface="Bookman Old Style" pitchFamily="34" charset="-122"/>
                <a:cs typeface="Bookman Old Style" pitchFamily="34" charset="-120"/>
              </a:rPr>
              <a:t>17 %</a:t>
            </a:r>
            <a:endParaRPr lang="en-US" sz="4600" dirty="0"/>
          </a:p>
        </p:txBody>
      </p:sp>
      <p:sp>
        <p:nvSpPr>
          <p:cNvPr id="13" name="Text 10"/>
          <p:cNvSpPr txBox="1"/>
          <p:nvPr/>
        </p:nvSpPr>
        <p:spPr>
          <a:xfrm>
            <a:off x="8366760" y="2542032"/>
            <a:ext cx="2743200" cy="1005840"/>
          </a:xfrm>
          <a:prstGeom prst="rect">
            <a:avLst/>
          </a:prstGeom>
          <a:noFill/>
          <a:ln/>
        </p:spPr>
        <p:txBody>
          <a:bodyPr wrap="square" lIns="0" tIns="0" rIns="0" bIns="0" rtlCol="0" anchor="ctr"/>
          <a:lstStyle/>
          <a:p>
            <a:pPr marL="0" indent="0">
              <a:buNone/>
            </a:pPr>
            <a:r>
              <a:rPr lang="en-US" sz="1500" dirty="0">
                <a:solidFill>
                  <a:srgbClr val="2E2E2E"/>
                </a:solidFill>
                <a:latin typeface="Calibri" pitchFamily="34" charset="0"/>
                <a:ea typeface="Calibri" pitchFamily="34" charset="-122"/>
                <a:cs typeface="Calibri" pitchFamily="34" charset="-120"/>
              </a:rPr>
              <a:t>se mobilisent sous le drapeau FTQ</a:t>
            </a:r>
            <a:endParaRPr lang="en-US" sz="1500" dirty="0"/>
          </a:p>
        </p:txBody>
      </p:sp>
      <p:sp>
        <p:nvSpPr>
          <p:cNvPr id="14" name="Text 11"/>
          <p:cNvSpPr txBox="1"/>
          <p:nvPr/>
        </p:nvSpPr>
        <p:spPr>
          <a:xfrm>
            <a:off x="822960" y="3977640"/>
            <a:ext cx="10241280" cy="1280160"/>
          </a:xfrm>
          <a:prstGeom prst="rect">
            <a:avLst/>
          </a:prstGeom>
          <a:noFill/>
          <a:ln/>
        </p:spPr>
        <p:txBody>
          <a:bodyPr wrap="square" lIns="0" tIns="0" rIns="0" bIns="0" rtlCol="0" anchor="ctr"/>
          <a:lstStyle/>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Plus c'est proche de ma réalité, plus ça me parle.</a:t>
            </a:r>
            <a:endParaRPr lang="en-US" sz="1600" dirty="0"/>
          </a:p>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Plus l'enjeu s'éloigne du quotidien, plus il faut faire le lien : « voici pourquoi cet enjeu-là te concerne, toi. »</a:t>
            </a:r>
            <a:endParaRPr lang="en-US" sz="1600" dirty="0"/>
          </a:p>
        </p:txBody>
      </p:sp>
      <p:sp>
        <p:nvSpPr>
          <p:cNvPr id="15" name="Shape 12"/>
          <p:cNvSpPr/>
          <p:nvPr/>
        </p:nvSpPr>
        <p:spPr>
          <a:xfrm>
            <a:off x="822960" y="5074920"/>
            <a:ext cx="10515600" cy="960120"/>
          </a:xfrm>
          <a:prstGeom prst="roundRect">
            <a:avLst>
              <a:gd name="adj" fmla="val 6667"/>
            </a:avLst>
          </a:prstGeom>
          <a:solidFill>
            <a:srgbClr val="FDF4E3"/>
          </a:solidFill>
          <a:ln w="15875">
            <a:solidFill>
              <a:srgbClr val="E8B02B"/>
            </a:solidFill>
            <a:prstDash val="solid"/>
          </a:ln>
        </p:spPr>
        <p:txBody>
          <a:bodyPr/>
          <a:lstStyle/>
          <a:p>
            <a:endParaRPr lang="fr-FR"/>
          </a:p>
        </p:txBody>
      </p:sp>
      <p:sp>
        <p:nvSpPr>
          <p:cNvPr id="16" name="Text 13"/>
          <p:cNvSpPr txBox="1"/>
          <p:nvPr/>
        </p:nvSpPr>
        <p:spPr>
          <a:xfrm>
            <a:off x="1143000" y="5074920"/>
            <a:ext cx="9875520" cy="960120"/>
          </a:xfrm>
          <a:prstGeom prst="rect">
            <a:avLst/>
          </a:prstGeom>
          <a:noFill/>
          <a:ln/>
        </p:spPr>
        <p:txBody>
          <a:bodyPr wrap="square" lIns="0" tIns="0" rIns="0" bIns="0" rtlCol="0" anchor="ctr"/>
          <a:lstStyle/>
          <a:p>
            <a:pPr marL="0" indent="0">
              <a:buNone/>
            </a:pPr>
            <a:r>
              <a:rPr lang="en-US" sz="1700" b="1" dirty="0">
                <a:solidFill>
                  <a:srgbClr val="141414"/>
                </a:solidFill>
                <a:latin typeface="Bookman Old Style" pitchFamily="34" charset="0"/>
                <a:ea typeface="Bookman Old Style" pitchFamily="34" charset="-122"/>
                <a:cs typeface="Bookman Old Style" pitchFamily="34" charset="-120"/>
              </a:rPr>
              <a:t>Les membres ne se mobilisent pas parce qu'on leur demande. Ils se mobilisent parce qu'ils se sentent concernés.</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400" b="1" dirty="0">
                <a:solidFill>
                  <a:srgbClr val="141414"/>
                </a:solidFill>
                <a:latin typeface="Bookman Old Style" pitchFamily="34" charset="0"/>
                <a:ea typeface="Bookman Old Style" pitchFamily="34" charset="-122"/>
                <a:cs typeface="Bookman Old Style" pitchFamily="34" charset="-120"/>
              </a:rPr>
              <a:t>Pourquoi les gens ne participent-ils pas?</a:t>
            </a:r>
            <a:endParaRPr lang="en-US" sz="34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 </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Shape 5"/>
          <p:cNvSpPr/>
          <p:nvPr/>
        </p:nvSpPr>
        <p:spPr>
          <a:xfrm>
            <a:off x="822960" y="2377440"/>
            <a:ext cx="3200400" cy="2331720"/>
          </a:xfrm>
          <a:prstGeom prst="roundRect">
            <a:avLst>
              <a:gd name="adj" fmla="val 3137"/>
            </a:avLst>
          </a:prstGeom>
          <a:solidFill>
            <a:srgbClr val="FFFFFF"/>
          </a:solidFill>
          <a:ln w="19050">
            <a:solidFill>
              <a:srgbClr val="E8B02B"/>
            </a:solidFill>
            <a:prstDash val="solid"/>
          </a:ln>
        </p:spPr>
        <p:txBody>
          <a:bodyPr/>
          <a:lstStyle/>
          <a:p>
            <a:endParaRPr lang="fr-FR"/>
          </a:p>
        </p:txBody>
      </p:sp>
      <p:sp>
        <p:nvSpPr>
          <p:cNvPr id="9" name="Text 6"/>
          <p:cNvSpPr txBox="1"/>
          <p:nvPr/>
        </p:nvSpPr>
        <p:spPr>
          <a:xfrm>
            <a:off x="1097280" y="2560320"/>
            <a:ext cx="2651760" cy="731520"/>
          </a:xfrm>
          <a:prstGeom prst="rect">
            <a:avLst/>
          </a:prstGeom>
          <a:noFill/>
          <a:ln/>
        </p:spPr>
        <p:txBody>
          <a:bodyPr wrap="square" lIns="0" tIns="0" rIns="0" bIns="0" rtlCol="0" anchor="ctr"/>
          <a:lstStyle/>
          <a:p>
            <a:pPr marL="0" indent="0">
              <a:buNone/>
            </a:pPr>
            <a:r>
              <a:rPr lang="en-US" sz="3800" b="1" dirty="0">
                <a:solidFill>
                  <a:srgbClr val="C8102E"/>
                </a:solidFill>
                <a:latin typeface="Bookman Old Style" pitchFamily="34" charset="0"/>
                <a:ea typeface="Bookman Old Style" pitchFamily="34" charset="-122"/>
                <a:cs typeface="Bookman Old Style" pitchFamily="34" charset="-120"/>
              </a:rPr>
              <a:t>54,5 %</a:t>
            </a:r>
            <a:endParaRPr lang="en-US" sz="3800" dirty="0"/>
          </a:p>
        </p:txBody>
      </p:sp>
      <p:sp>
        <p:nvSpPr>
          <p:cNvPr id="10" name="Text 7"/>
          <p:cNvSpPr txBox="1"/>
          <p:nvPr/>
        </p:nvSpPr>
        <p:spPr>
          <a:xfrm>
            <a:off x="1097280" y="3337560"/>
            <a:ext cx="2651760" cy="411480"/>
          </a:xfrm>
          <a:prstGeom prst="rect">
            <a:avLst/>
          </a:prstGeom>
          <a:noFill/>
          <a:ln/>
        </p:spPr>
        <p:txBody>
          <a:bodyPr wrap="square" lIns="0" tIns="0" rIns="0" bIns="0" rtlCol="0" anchor="ctr"/>
          <a:lstStyle/>
          <a:p>
            <a:pPr marL="0" indent="0">
              <a:buNone/>
            </a:pPr>
            <a:r>
              <a:rPr lang="en-US" sz="1400" b="1" kern="0" spc="50" dirty="0">
                <a:solidFill>
                  <a:srgbClr val="141414"/>
                </a:solidFill>
                <a:latin typeface="Calibri" pitchFamily="34" charset="0"/>
                <a:ea typeface="Calibri" pitchFamily="34" charset="-122"/>
                <a:cs typeface="Calibri" pitchFamily="34" charset="-120"/>
              </a:rPr>
              <a:t>TEMPS</a:t>
            </a:r>
            <a:endParaRPr lang="en-US" sz="1400" dirty="0"/>
          </a:p>
        </p:txBody>
      </p:sp>
      <p:sp>
        <p:nvSpPr>
          <p:cNvPr id="11" name="Text 8"/>
          <p:cNvSpPr txBox="1"/>
          <p:nvPr/>
        </p:nvSpPr>
        <p:spPr>
          <a:xfrm>
            <a:off x="1097280" y="3794760"/>
            <a:ext cx="2651760" cy="777240"/>
          </a:xfrm>
          <a:prstGeom prst="rect">
            <a:avLst/>
          </a:prstGeom>
          <a:noFill/>
          <a:ln/>
        </p:spPr>
        <p:txBody>
          <a:bodyPr wrap="square" lIns="0" tIns="0" rIns="0" bIns="0" rtlCol="0" anchor="ctr"/>
          <a:lstStyle/>
          <a:p>
            <a:pPr marL="0" indent="0">
              <a:buNone/>
            </a:pPr>
            <a:r>
              <a:rPr lang="en-US" sz="1300" dirty="0">
                <a:solidFill>
                  <a:srgbClr val="6B6B6B"/>
                </a:solidFill>
                <a:latin typeface="Calibri" pitchFamily="34" charset="0"/>
                <a:ea typeface="Calibri" pitchFamily="34" charset="-122"/>
                <a:cs typeface="Calibri" pitchFamily="34" charset="-120"/>
              </a:rPr>
              <a:t>Horaires, famille, manque de temps.</a:t>
            </a:r>
            <a:endParaRPr lang="en-US" sz="1300" dirty="0"/>
          </a:p>
        </p:txBody>
      </p:sp>
      <p:sp>
        <p:nvSpPr>
          <p:cNvPr id="12" name="Shape 9"/>
          <p:cNvSpPr/>
          <p:nvPr/>
        </p:nvSpPr>
        <p:spPr>
          <a:xfrm>
            <a:off x="4434840" y="2377440"/>
            <a:ext cx="3200400" cy="2331720"/>
          </a:xfrm>
          <a:prstGeom prst="roundRect">
            <a:avLst>
              <a:gd name="adj" fmla="val 3137"/>
            </a:avLst>
          </a:prstGeom>
          <a:solidFill>
            <a:srgbClr val="FFFFFF"/>
          </a:solidFill>
          <a:ln w="19050">
            <a:solidFill>
              <a:srgbClr val="E8B02B"/>
            </a:solidFill>
            <a:prstDash val="solid"/>
          </a:ln>
        </p:spPr>
        <p:txBody>
          <a:bodyPr/>
          <a:lstStyle/>
          <a:p>
            <a:endParaRPr lang="fr-FR"/>
          </a:p>
        </p:txBody>
      </p:sp>
      <p:sp>
        <p:nvSpPr>
          <p:cNvPr id="13" name="Text 10"/>
          <p:cNvSpPr txBox="1"/>
          <p:nvPr/>
        </p:nvSpPr>
        <p:spPr>
          <a:xfrm>
            <a:off x="4709160" y="2560320"/>
            <a:ext cx="2651760" cy="731520"/>
          </a:xfrm>
          <a:prstGeom prst="rect">
            <a:avLst/>
          </a:prstGeom>
          <a:noFill/>
          <a:ln/>
        </p:spPr>
        <p:txBody>
          <a:bodyPr wrap="square" lIns="0" tIns="0" rIns="0" bIns="0" rtlCol="0" anchor="ctr"/>
          <a:lstStyle/>
          <a:p>
            <a:pPr marL="0" indent="0">
              <a:buNone/>
            </a:pPr>
            <a:r>
              <a:rPr lang="en-US" sz="3800" b="1" dirty="0">
                <a:solidFill>
                  <a:srgbClr val="C8102E"/>
                </a:solidFill>
                <a:latin typeface="Bookman Old Style" pitchFamily="34" charset="0"/>
                <a:ea typeface="Bookman Old Style" pitchFamily="34" charset="-122"/>
                <a:cs typeface="Bookman Old Style" pitchFamily="34" charset="-120"/>
              </a:rPr>
              <a:t>37,3 %</a:t>
            </a:r>
            <a:endParaRPr lang="en-US" sz="3800" dirty="0"/>
          </a:p>
        </p:txBody>
      </p:sp>
      <p:sp>
        <p:nvSpPr>
          <p:cNvPr id="14" name="Text 11"/>
          <p:cNvSpPr txBox="1"/>
          <p:nvPr/>
        </p:nvSpPr>
        <p:spPr>
          <a:xfrm>
            <a:off x="4709160" y="3337560"/>
            <a:ext cx="2651760" cy="411480"/>
          </a:xfrm>
          <a:prstGeom prst="rect">
            <a:avLst/>
          </a:prstGeom>
          <a:noFill/>
          <a:ln/>
        </p:spPr>
        <p:txBody>
          <a:bodyPr wrap="square" lIns="0" tIns="0" rIns="0" bIns="0" rtlCol="0" anchor="ctr"/>
          <a:lstStyle/>
          <a:p>
            <a:pPr marL="0" indent="0">
              <a:buNone/>
            </a:pPr>
            <a:r>
              <a:rPr lang="en-US" sz="1400" b="1" kern="0" spc="50" dirty="0">
                <a:solidFill>
                  <a:srgbClr val="141414"/>
                </a:solidFill>
                <a:latin typeface="Calibri" pitchFamily="34" charset="0"/>
                <a:ea typeface="Calibri" pitchFamily="34" charset="-122"/>
                <a:cs typeface="Calibri" pitchFamily="34" charset="-120"/>
              </a:rPr>
              <a:t>SENS / MOTIVATION</a:t>
            </a:r>
            <a:endParaRPr lang="en-US" sz="1400" dirty="0"/>
          </a:p>
        </p:txBody>
      </p:sp>
      <p:sp>
        <p:nvSpPr>
          <p:cNvPr id="15" name="Text 12"/>
          <p:cNvSpPr txBox="1"/>
          <p:nvPr/>
        </p:nvSpPr>
        <p:spPr>
          <a:xfrm>
            <a:off x="4709160" y="3794760"/>
            <a:ext cx="2651760" cy="777240"/>
          </a:xfrm>
          <a:prstGeom prst="rect">
            <a:avLst/>
          </a:prstGeom>
          <a:noFill/>
          <a:ln/>
        </p:spPr>
        <p:txBody>
          <a:bodyPr wrap="square" lIns="0" tIns="0" rIns="0" bIns="0" rtlCol="0" anchor="ctr"/>
          <a:lstStyle/>
          <a:p>
            <a:pPr marL="0" indent="0">
              <a:buNone/>
            </a:pPr>
            <a:r>
              <a:rPr lang="en-US" sz="1300" dirty="0">
                <a:solidFill>
                  <a:srgbClr val="6B6B6B"/>
                </a:solidFill>
                <a:latin typeface="Calibri" pitchFamily="34" charset="0"/>
                <a:ea typeface="Calibri" pitchFamily="34" charset="-122"/>
                <a:cs typeface="Calibri" pitchFamily="34" charset="-120"/>
              </a:rPr>
              <a:t>« Ça ne changera rien de toute façon. »</a:t>
            </a:r>
            <a:endParaRPr lang="en-US" sz="1300" dirty="0"/>
          </a:p>
        </p:txBody>
      </p:sp>
      <p:sp>
        <p:nvSpPr>
          <p:cNvPr id="16" name="Shape 13"/>
          <p:cNvSpPr/>
          <p:nvPr/>
        </p:nvSpPr>
        <p:spPr>
          <a:xfrm>
            <a:off x="8046720" y="2377440"/>
            <a:ext cx="3200400" cy="2331720"/>
          </a:xfrm>
          <a:prstGeom prst="roundRect">
            <a:avLst>
              <a:gd name="adj" fmla="val 3137"/>
            </a:avLst>
          </a:prstGeom>
          <a:solidFill>
            <a:srgbClr val="FFFFFF"/>
          </a:solidFill>
          <a:ln w="19050">
            <a:solidFill>
              <a:srgbClr val="E8B02B"/>
            </a:solidFill>
            <a:prstDash val="solid"/>
          </a:ln>
        </p:spPr>
        <p:txBody>
          <a:bodyPr/>
          <a:lstStyle/>
          <a:p>
            <a:endParaRPr lang="fr-FR"/>
          </a:p>
        </p:txBody>
      </p:sp>
      <p:sp>
        <p:nvSpPr>
          <p:cNvPr id="17" name="Text 14"/>
          <p:cNvSpPr txBox="1"/>
          <p:nvPr/>
        </p:nvSpPr>
        <p:spPr>
          <a:xfrm>
            <a:off x="8321040" y="2560320"/>
            <a:ext cx="2651760" cy="731520"/>
          </a:xfrm>
          <a:prstGeom prst="rect">
            <a:avLst/>
          </a:prstGeom>
          <a:noFill/>
          <a:ln/>
        </p:spPr>
        <p:txBody>
          <a:bodyPr wrap="square" lIns="0" tIns="0" rIns="0" bIns="0" rtlCol="0" anchor="ctr"/>
          <a:lstStyle/>
          <a:p>
            <a:pPr marL="0" indent="0">
              <a:buNone/>
            </a:pPr>
            <a:r>
              <a:rPr lang="en-US" sz="3800" b="1" dirty="0">
                <a:solidFill>
                  <a:srgbClr val="C8102E"/>
                </a:solidFill>
                <a:latin typeface="Bookman Old Style" pitchFamily="34" charset="0"/>
                <a:ea typeface="Bookman Old Style" pitchFamily="34" charset="-122"/>
                <a:cs typeface="Bookman Old Style" pitchFamily="34" charset="-120"/>
              </a:rPr>
              <a:t>32,4 %</a:t>
            </a:r>
            <a:endParaRPr lang="en-US" sz="3800" dirty="0"/>
          </a:p>
        </p:txBody>
      </p:sp>
      <p:sp>
        <p:nvSpPr>
          <p:cNvPr id="18" name="Text 15"/>
          <p:cNvSpPr txBox="1"/>
          <p:nvPr/>
        </p:nvSpPr>
        <p:spPr>
          <a:xfrm>
            <a:off x="8321040" y="3337560"/>
            <a:ext cx="2651760" cy="411480"/>
          </a:xfrm>
          <a:prstGeom prst="rect">
            <a:avLst/>
          </a:prstGeom>
          <a:noFill/>
          <a:ln/>
        </p:spPr>
        <p:txBody>
          <a:bodyPr wrap="square" lIns="0" tIns="0" rIns="0" bIns="0" rtlCol="0" anchor="ctr"/>
          <a:lstStyle/>
          <a:p>
            <a:pPr marL="0" indent="0">
              <a:buNone/>
            </a:pPr>
            <a:r>
              <a:rPr lang="en-US" sz="1400" b="1" kern="0" spc="50" dirty="0">
                <a:solidFill>
                  <a:srgbClr val="141414"/>
                </a:solidFill>
                <a:latin typeface="Calibri" pitchFamily="34" charset="0"/>
                <a:ea typeface="Calibri" pitchFamily="34" charset="-122"/>
                <a:cs typeface="Calibri" pitchFamily="34" charset="-120"/>
              </a:rPr>
              <a:t>INFORMATION</a:t>
            </a:r>
            <a:endParaRPr lang="en-US" sz="1400" dirty="0"/>
          </a:p>
        </p:txBody>
      </p:sp>
      <p:sp>
        <p:nvSpPr>
          <p:cNvPr id="19" name="Text 16"/>
          <p:cNvSpPr txBox="1"/>
          <p:nvPr/>
        </p:nvSpPr>
        <p:spPr>
          <a:xfrm>
            <a:off x="8321040" y="3794760"/>
            <a:ext cx="2651760" cy="777240"/>
          </a:xfrm>
          <a:prstGeom prst="rect">
            <a:avLst/>
          </a:prstGeom>
          <a:noFill/>
          <a:ln/>
        </p:spPr>
        <p:txBody>
          <a:bodyPr wrap="square" lIns="0" tIns="0" rIns="0" bIns="0" rtlCol="0" anchor="ctr"/>
          <a:lstStyle/>
          <a:p>
            <a:pPr marL="0" indent="0">
              <a:buNone/>
            </a:pPr>
            <a:r>
              <a:rPr lang="en-US" sz="1300" dirty="0">
                <a:solidFill>
                  <a:srgbClr val="6B6B6B"/>
                </a:solidFill>
                <a:latin typeface="Calibri" pitchFamily="34" charset="0"/>
                <a:ea typeface="Calibri" pitchFamily="34" charset="-122"/>
                <a:cs typeface="Calibri" pitchFamily="34" charset="-120"/>
              </a:rPr>
              <a:t>Trop tard, pas assez claire, enjeu mal compris.</a:t>
            </a:r>
            <a:endParaRPr lang="en-US" sz="1300" dirty="0"/>
          </a:p>
        </p:txBody>
      </p:sp>
      <p:sp>
        <p:nvSpPr>
          <p:cNvPr id="20" name="Shape 17"/>
          <p:cNvSpPr/>
          <p:nvPr/>
        </p:nvSpPr>
        <p:spPr>
          <a:xfrm>
            <a:off x="822960" y="4983480"/>
            <a:ext cx="10515600" cy="1005840"/>
          </a:xfrm>
          <a:prstGeom prst="roundRect">
            <a:avLst>
              <a:gd name="adj" fmla="val 6364"/>
            </a:avLst>
          </a:prstGeom>
          <a:solidFill>
            <a:srgbClr val="FDF4E3"/>
          </a:solidFill>
          <a:ln w="15875">
            <a:solidFill>
              <a:srgbClr val="E8B02B"/>
            </a:solidFill>
            <a:prstDash val="solid"/>
          </a:ln>
        </p:spPr>
        <p:txBody>
          <a:bodyPr/>
          <a:lstStyle/>
          <a:p>
            <a:endParaRPr lang="fr-FR"/>
          </a:p>
        </p:txBody>
      </p:sp>
      <p:sp>
        <p:nvSpPr>
          <p:cNvPr id="21" name="Text 18"/>
          <p:cNvSpPr txBox="1"/>
          <p:nvPr/>
        </p:nvSpPr>
        <p:spPr>
          <a:xfrm>
            <a:off x="1143000" y="4983480"/>
            <a:ext cx="9875520" cy="1005840"/>
          </a:xfrm>
          <a:prstGeom prst="rect">
            <a:avLst/>
          </a:prstGeom>
          <a:noFill/>
          <a:ln/>
        </p:spPr>
        <p:txBody>
          <a:bodyPr wrap="square" lIns="0" tIns="0" rIns="0" bIns="0" rtlCol="0" anchor="ctr"/>
          <a:lstStyle/>
          <a:p>
            <a:pPr marL="0" indent="0">
              <a:buNone/>
            </a:pPr>
            <a:r>
              <a:rPr lang="en-US" sz="1700" b="1" dirty="0">
                <a:solidFill>
                  <a:srgbClr val="141414"/>
                </a:solidFill>
                <a:latin typeface="Bookman Old Style" pitchFamily="34" charset="0"/>
                <a:ea typeface="Bookman Old Style" pitchFamily="34" charset="-122"/>
                <a:cs typeface="Bookman Old Style" pitchFamily="34" charset="-120"/>
              </a:rPr>
              <a:t>Est-ce vraiment un problème de motivation… ou quelque chose dans notre façon de mobiliser qu'on doit revoir?</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589520" cy="1188720"/>
          </a:xfrm>
          <a:prstGeom prst="rect">
            <a:avLst/>
          </a:prstGeom>
          <a:noFill/>
          <a:ln/>
        </p:spPr>
        <p:txBody>
          <a:bodyPr wrap="square" lIns="0" tIns="0" rIns="0" bIns="0" rtlCol="0" anchor="ctr"/>
          <a:lstStyle/>
          <a:p>
            <a:pPr marL="0" indent="0">
              <a:buNone/>
            </a:pPr>
            <a:r>
              <a:rPr lang="en-US" sz="3200" b="1" dirty="0">
                <a:solidFill>
                  <a:srgbClr val="141414"/>
                </a:solidFill>
                <a:latin typeface="Bookman Old Style" pitchFamily="34" charset="0"/>
                <a:ea typeface="Bookman Old Style" pitchFamily="34" charset="-122"/>
                <a:cs typeface="Bookman Old Style" pitchFamily="34" charset="-120"/>
              </a:rPr>
              <a:t>On ne passe pas de 0 à </a:t>
            </a:r>
            <a:r>
              <a:rPr lang="en-US" sz="3200" b="1" dirty="0" err="1">
                <a:solidFill>
                  <a:srgbClr val="141414"/>
                </a:solidFill>
                <a:latin typeface="Bookman Old Style" pitchFamily="34" charset="0"/>
                <a:ea typeface="Bookman Old Style" pitchFamily="34" charset="-122"/>
                <a:cs typeface="Bookman Old Style" pitchFamily="34" charset="-120"/>
              </a:rPr>
              <a:t>militant.e</a:t>
            </a:r>
            <a:r>
              <a:rPr lang="en-US" sz="3200" b="1" dirty="0">
                <a:solidFill>
                  <a:srgbClr val="141414"/>
                </a:solidFill>
                <a:latin typeface="Bookman Old Style" pitchFamily="34" charset="0"/>
                <a:ea typeface="Bookman Old Style" pitchFamily="34" charset="-122"/>
                <a:cs typeface="Bookman Old Style" pitchFamily="34" charset="-120"/>
              </a:rPr>
              <a:t> en une journée.</a:t>
            </a:r>
            <a:endParaRPr lang="en-US" sz="32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 </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Text 5"/>
          <p:cNvSpPr txBox="1"/>
          <p:nvPr/>
        </p:nvSpPr>
        <p:spPr>
          <a:xfrm>
            <a:off x="822960" y="2468880"/>
            <a:ext cx="6217920" cy="1737360"/>
          </a:xfrm>
          <a:prstGeom prst="rect">
            <a:avLst/>
          </a:prstGeom>
          <a:noFill/>
          <a:ln/>
        </p:spPr>
        <p:txBody>
          <a:bodyPr wrap="square" lIns="0" tIns="0" rIns="0" bIns="0" rtlCol="0" anchor="ctr"/>
          <a:lstStyle/>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La mobilisation est une progression.</a:t>
            </a:r>
            <a:endParaRPr lang="en-US" sz="1600" dirty="0"/>
          </a:p>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Les gens ne sont pas tous au même endroit : pas la même expérience, pas la même confiance, pas la même disponibilité.</a:t>
            </a:r>
            <a:endParaRPr lang="en-US" sz="1600" dirty="0"/>
          </a:p>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Une pétition, un chandail, un dîner, une salle remplie, un petit problème réglé ensemble… tout ça, c'est de la mobilisation.</a:t>
            </a:r>
            <a:endParaRPr lang="en-US" sz="1600" dirty="0"/>
          </a:p>
        </p:txBody>
      </p:sp>
      <p:sp>
        <p:nvSpPr>
          <p:cNvPr id="9" name="Shape 6"/>
          <p:cNvSpPr/>
          <p:nvPr/>
        </p:nvSpPr>
        <p:spPr>
          <a:xfrm>
            <a:off x="822960" y="4709160"/>
            <a:ext cx="6217920" cy="1143000"/>
          </a:xfrm>
          <a:prstGeom prst="roundRect">
            <a:avLst>
              <a:gd name="adj" fmla="val 5600"/>
            </a:avLst>
          </a:prstGeom>
          <a:solidFill>
            <a:srgbClr val="FDF4E3"/>
          </a:solidFill>
          <a:ln w="15875">
            <a:solidFill>
              <a:srgbClr val="E8B02B"/>
            </a:solidFill>
            <a:prstDash val="solid"/>
          </a:ln>
        </p:spPr>
        <p:txBody>
          <a:bodyPr/>
          <a:lstStyle/>
          <a:p>
            <a:endParaRPr lang="fr-FR"/>
          </a:p>
        </p:txBody>
      </p:sp>
      <p:sp>
        <p:nvSpPr>
          <p:cNvPr id="10" name="Text 7"/>
          <p:cNvSpPr txBox="1"/>
          <p:nvPr/>
        </p:nvSpPr>
        <p:spPr>
          <a:xfrm>
            <a:off x="1143000" y="4709160"/>
            <a:ext cx="5577840" cy="1143000"/>
          </a:xfrm>
          <a:prstGeom prst="rect">
            <a:avLst/>
          </a:prstGeom>
          <a:noFill/>
          <a:ln/>
        </p:spPr>
        <p:txBody>
          <a:bodyPr wrap="square" lIns="0" tIns="0" rIns="0" bIns="0" rtlCol="0" anchor="ctr"/>
          <a:lstStyle/>
          <a:p>
            <a:pPr marL="0" indent="0">
              <a:buNone/>
            </a:pPr>
            <a:r>
              <a:rPr lang="en-US" sz="1800" b="1" dirty="0">
                <a:solidFill>
                  <a:srgbClr val="141414"/>
                </a:solidFill>
                <a:latin typeface="Bookman Old Style" pitchFamily="34" charset="0"/>
                <a:ea typeface="Bookman Old Style" pitchFamily="34" charset="-122"/>
                <a:cs typeface="Bookman Old Style" pitchFamily="34" charset="-120"/>
              </a:rPr>
              <a:t>Ce n'est pas un interrupteur ON/OFF. C'est un escalier.</a:t>
            </a:r>
            <a:endParaRPr lang="en-US" sz="1800" dirty="0"/>
          </a:p>
        </p:txBody>
      </p:sp>
      <p:pic>
        <p:nvPicPr>
          <p:cNvPr id="11" name="Image 1" descr="img/tortue.jpg"/>
          <p:cNvPicPr>
            <a:picLocks noChangeAspect="1"/>
          </p:cNvPicPr>
          <p:nvPr/>
        </p:nvPicPr>
        <p:blipFill>
          <a:blip r:embed="rId4"/>
          <a:stretch>
            <a:fillRect/>
          </a:stretch>
        </p:blipFill>
        <p:spPr>
          <a:xfrm>
            <a:off x="7863840" y="2468880"/>
            <a:ext cx="2926080" cy="2926080"/>
          </a:xfrm>
          <a:prstGeom prst="rect">
            <a:avLst/>
          </a:prstGeom>
        </p:spPr>
      </p:pic>
      <p:sp>
        <p:nvSpPr>
          <p:cNvPr id="12" name="Shape 8"/>
          <p:cNvSpPr/>
          <p:nvPr/>
        </p:nvSpPr>
        <p:spPr>
          <a:xfrm>
            <a:off x="7863840" y="2468880"/>
            <a:ext cx="2926080" cy="2926080"/>
          </a:xfrm>
          <a:prstGeom prst="rect">
            <a:avLst/>
          </a:prstGeom>
          <a:ln w="19050">
            <a:solidFill>
              <a:srgbClr val="E8B02B"/>
            </a:solidFill>
            <a:prstDash val="solid"/>
          </a:ln>
        </p:spPr>
        <p:txBody>
          <a:bodyPr/>
          <a:lstStyle/>
          <a:p>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05840"/>
            <a:ext cx="7863840" cy="292608"/>
          </a:xfrm>
          <a:prstGeom prst="rect">
            <a:avLst/>
          </a:prstGeom>
          <a:noFill/>
          <a:ln/>
        </p:spPr>
        <p:txBody>
          <a:bodyPr wrap="square" lIns="0" tIns="0" rIns="0" bIns="0" rtlCol="0" anchor="ctr"/>
          <a:lstStyle/>
          <a:p>
            <a:pPr marL="0" indent="0">
              <a:buNone/>
            </a:pPr>
            <a:r>
              <a:rPr lang="en-US" sz="1300" b="1" i="1" kern="0" spc="100" dirty="0">
                <a:solidFill>
                  <a:srgbClr val="C8102E"/>
                </a:solidFill>
                <a:latin typeface="Calibri" pitchFamily="34" charset="0"/>
                <a:ea typeface="Calibri" pitchFamily="34" charset="-122"/>
                <a:cs typeface="Calibri" pitchFamily="34" charset="-120"/>
              </a:rPr>
              <a:t>UN DERNIER CONSTAT</a:t>
            </a:r>
            <a:endParaRPr lang="en-US" sz="1300" dirty="0"/>
          </a:p>
        </p:txBody>
      </p:sp>
      <p:sp>
        <p:nvSpPr>
          <p:cNvPr id="5" name="Text 3"/>
          <p:cNvSpPr txBox="1"/>
          <p:nvPr/>
        </p:nvSpPr>
        <p:spPr>
          <a:xfrm>
            <a:off x="822960" y="1325880"/>
            <a:ext cx="7863840" cy="1005840"/>
          </a:xfrm>
          <a:prstGeom prst="rect">
            <a:avLst/>
          </a:prstGeom>
          <a:noFill/>
          <a:ln/>
        </p:spPr>
        <p:txBody>
          <a:bodyPr wrap="square" lIns="0" tIns="0" rIns="0" bIns="0" rtlCol="0" anchor="ctr"/>
          <a:lstStyle/>
          <a:p>
            <a:pPr marL="0" indent="0">
              <a:buNone/>
            </a:pPr>
            <a:r>
              <a:rPr lang="en-US" sz="3400" b="1" dirty="0">
                <a:solidFill>
                  <a:srgbClr val="141414"/>
                </a:solidFill>
                <a:latin typeface="Bookman Old Style" pitchFamily="34" charset="0"/>
                <a:ea typeface="Bookman Old Style" pitchFamily="34" charset="-122"/>
                <a:cs typeface="Bookman Old Style" pitchFamily="34" charset="-120"/>
              </a:rPr>
              <a:t>On mobilise trop souvent dans l'urgence.</a:t>
            </a:r>
            <a:endParaRPr lang="en-US" sz="3400" dirty="0"/>
          </a:p>
        </p:txBody>
      </p:sp>
      <p:sp>
        <p:nvSpPr>
          <p:cNvPr id="6" name="Shape 4"/>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7" name="Text 5"/>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 </a:t>
            </a:r>
            <a:endParaRPr lang="en-US" sz="1100" dirty="0"/>
          </a:p>
        </p:txBody>
      </p:sp>
      <p:pic>
        <p:nvPicPr>
          <p:cNvPr id="8"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9" name="Shape 6"/>
          <p:cNvSpPr/>
          <p:nvPr/>
        </p:nvSpPr>
        <p:spPr>
          <a:xfrm>
            <a:off x="822960" y="2651760"/>
            <a:ext cx="2340864" cy="731520"/>
          </a:xfrm>
          <a:prstGeom prst="roundRect">
            <a:avLst>
              <a:gd name="adj" fmla="val 12500"/>
            </a:avLst>
          </a:prstGeom>
          <a:solidFill>
            <a:srgbClr val="FFFFFF"/>
          </a:solidFill>
          <a:ln w="19050">
            <a:solidFill>
              <a:srgbClr val="C8102E"/>
            </a:solidFill>
            <a:prstDash val="solid"/>
          </a:ln>
        </p:spPr>
        <p:txBody>
          <a:bodyPr/>
          <a:lstStyle/>
          <a:p>
            <a:endParaRPr lang="fr-FR"/>
          </a:p>
        </p:txBody>
      </p:sp>
      <p:sp>
        <p:nvSpPr>
          <p:cNvPr id="10" name="Text 7"/>
          <p:cNvSpPr txBox="1"/>
          <p:nvPr/>
        </p:nvSpPr>
        <p:spPr>
          <a:xfrm>
            <a:off x="822960" y="2651760"/>
            <a:ext cx="2340864" cy="731520"/>
          </a:xfrm>
          <a:prstGeom prst="rect">
            <a:avLst/>
          </a:prstGeom>
          <a:noFill/>
          <a:ln/>
        </p:spPr>
        <p:txBody>
          <a:bodyPr wrap="square" lIns="0" tIns="0" rIns="0" bIns="0" rtlCol="0" anchor="ctr"/>
          <a:lstStyle/>
          <a:p>
            <a:pPr marL="0" indent="0" algn="ctr">
              <a:buNone/>
            </a:pPr>
            <a:r>
              <a:rPr lang="en-US" sz="1300" b="1" dirty="0">
                <a:solidFill>
                  <a:srgbClr val="141414"/>
                </a:solidFill>
                <a:latin typeface="Calibri" pitchFamily="34" charset="0"/>
                <a:ea typeface="Calibri" pitchFamily="34" charset="-122"/>
                <a:cs typeface="Calibri" pitchFamily="34" charset="-120"/>
              </a:rPr>
              <a:t>CRISE</a:t>
            </a:r>
            <a:endParaRPr lang="en-US" sz="1300" dirty="0"/>
          </a:p>
        </p:txBody>
      </p:sp>
      <p:sp>
        <p:nvSpPr>
          <p:cNvPr id="11" name="Text 8"/>
          <p:cNvSpPr txBox="1"/>
          <p:nvPr/>
        </p:nvSpPr>
        <p:spPr>
          <a:xfrm>
            <a:off x="3163824" y="2651760"/>
            <a:ext cx="384048" cy="731520"/>
          </a:xfrm>
          <a:prstGeom prst="rect">
            <a:avLst/>
          </a:prstGeom>
          <a:noFill/>
          <a:ln/>
        </p:spPr>
        <p:txBody>
          <a:bodyPr wrap="square" lIns="0" tIns="0" rIns="0" bIns="0" rtlCol="0" anchor="ctr"/>
          <a:lstStyle/>
          <a:p>
            <a:pPr marL="0" indent="0" algn="ctr">
              <a:buNone/>
            </a:pPr>
            <a:r>
              <a:rPr lang="en-US" sz="2000" b="1" dirty="0">
                <a:solidFill>
                  <a:srgbClr val="E8B02B"/>
                </a:solidFill>
                <a:latin typeface="Calibri" pitchFamily="34" charset="0"/>
                <a:ea typeface="Calibri" pitchFamily="34" charset="-122"/>
                <a:cs typeface="Calibri" pitchFamily="34" charset="-120"/>
              </a:rPr>
              <a:t>→</a:t>
            </a:r>
            <a:endParaRPr lang="en-US" sz="2000" dirty="0"/>
          </a:p>
        </p:txBody>
      </p:sp>
      <p:sp>
        <p:nvSpPr>
          <p:cNvPr id="12" name="Shape 9"/>
          <p:cNvSpPr/>
          <p:nvPr/>
        </p:nvSpPr>
        <p:spPr>
          <a:xfrm>
            <a:off x="3547872" y="2651760"/>
            <a:ext cx="2340864" cy="731520"/>
          </a:xfrm>
          <a:prstGeom prst="roundRect">
            <a:avLst>
              <a:gd name="adj" fmla="val 12500"/>
            </a:avLst>
          </a:prstGeom>
          <a:solidFill>
            <a:srgbClr val="FFFFFF"/>
          </a:solidFill>
          <a:ln w="19050">
            <a:solidFill>
              <a:srgbClr val="C8102E"/>
            </a:solidFill>
            <a:prstDash val="solid"/>
          </a:ln>
        </p:spPr>
        <p:txBody>
          <a:bodyPr/>
          <a:lstStyle/>
          <a:p>
            <a:endParaRPr lang="fr-FR"/>
          </a:p>
        </p:txBody>
      </p:sp>
      <p:sp>
        <p:nvSpPr>
          <p:cNvPr id="13" name="Text 10"/>
          <p:cNvSpPr txBox="1"/>
          <p:nvPr/>
        </p:nvSpPr>
        <p:spPr>
          <a:xfrm>
            <a:off x="3547872" y="2651760"/>
            <a:ext cx="2340864" cy="731520"/>
          </a:xfrm>
          <a:prstGeom prst="rect">
            <a:avLst/>
          </a:prstGeom>
          <a:noFill/>
          <a:ln/>
        </p:spPr>
        <p:txBody>
          <a:bodyPr wrap="square" lIns="0" tIns="0" rIns="0" bIns="0" rtlCol="0" anchor="ctr"/>
          <a:lstStyle/>
          <a:p>
            <a:pPr marL="0" indent="0" algn="ctr">
              <a:buNone/>
            </a:pPr>
            <a:r>
              <a:rPr lang="en-US" sz="1300" b="1" dirty="0">
                <a:solidFill>
                  <a:srgbClr val="141414"/>
                </a:solidFill>
                <a:latin typeface="Calibri" pitchFamily="34" charset="0"/>
                <a:ea typeface="Calibri" pitchFamily="34" charset="-122"/>
                <a:cs typeface="Calibri" pitchFamily="34" charset="-120"/>
              </a:rPr>
              <a:t>URGENCE</a:t>
            </a:r>
            <a:endParaRPr lang="en-US" sz="1300" dirty="0"/>
          </a:p>
        </p:txBody>
      </p:sp>
      <p:sp>
        <p:nvSpPr>
          <p:cNvPr id="14" name="Text 11"/>
          <p:cNvSpPr txBox="1"/>
          <p:nvPr/>
        </p:nvSpPr>
        <p:spPr>
          <a:xfrm>
            <a:off x="5888736" y="2651760"/>
            <a:ext cx="384048" cy="731520"/>
          </a:xfrm>
          <a:prstGeom prst="rect">
            <a:avLst/>
          </a:prstGeom>
          <a:noFill/>
          <a:ln/>
        </p:spPr>
        <p:txBody>
          <a:bodyPr wrap="square" lIns="0" tIns="0" rIns="0" bIns="0" rtlCol="0" anchor="ctr"/>
          <a:lstStyle/>
          <a:p>
            <a:pPr marL="0" indent="0" algn="ctr">
              <a:buNone/>
            </a:pPr>
            <a:r>
              <a:rPr lang="en-US" sz="2000" b="1" dirty="0">
                <a:solidFill>
                  <a:srgbClr val="E8B02B"/>
                </a:solidFill>
                <a:latin typeface="Calibri" pitchFamily="34" charset="0"/>
                <a:ea typeface="Calibri" pitchFamily="34" charset="-122"/>
                <a:cs typeface="Calibri" pitchFamily="34" charset="-120"/>
              </a:rPr>
              <a:t>→</a:t>
            </a:r>
            <a:endParaRPr lang="en-US" sz="2000" dirty="0"/>
          </a:p>
        </p:txBody>
      </p:sp>
      <p:sp>
        <p:nvSpPr>
          <p:cNvPr id="15" name="Shape 12"/>
          <p:cNvSpPr/>
          <p:nvPr/>
        </p:nvSpPr>
        <p:spPr>
          <a:xfrm>
            <a:off x="6272784" y="2651760"/>
            <a:ext cx="2340864" cy="731520"/>
          </a:xfrm>
          <a:prstGeom prst="roundRect">
            <a:avLst>
              <a:gd name="adj" fmla="val 12500"/>
            </a:avLst>
          </a:prstGeom>
          <a:solidFill>
            <a:srgbClr val="FFFFFF"/>
          </a:solidFill>
          <a:ln w="19050">
            <a:solidFill>
              <a:srgbClr val="C8102E"/>
            </a:solidFill>
            <a:prstDash val="solid"/>
          </a:ln>
        </p:spPr>
        <p:txBody>
          <a:bodyPr/>
          <a:lstStyle/>
          <a:p>
            <a:endParaRPr lang="fr-FR"/>
          </a:p>
        </p:txBody>
      </p:sp>
      <p:sp>
        <p:nvSpPr>
          <p:cNvPr id="16" name="Text 13"/>
          <p:cNvSpPr txBox="1"/>
          <p:nvPr/>
        </p:nvSpPr>
        <p:spPr>
          <a:xfrm>
            <a:off x="6272784" y="2651760"/>
            <a:ext cx="2340864" cy="731520"/>
          </a:xfrm>
          <a:prstGeom prst="rect">
            <a:avLst/>
          </a:prstGeom>
          <a:noFill/>
          <a:ln/>
        </p:spPr>
        <p:txBody>
          <a:bodyPr wrap="square" lIns="0" tIns="0" rIns="0" bIns="0" rtlCol="0" anchor="ctr"/>
          <a:lstStyle/>
          <a:p>
            <a:pPr marL="0" indent="0" algn="ctr">
              <a:buNone/>
            </a:pPr>
            <a:r>
              <a:rPr lang="en-US" sz="1300" b="1" dirty="0">
                <a:solidFill>
                  <a:srgbClr val="141414"/>
                </a:solidFill>
                <a:latin typeface="Calibri" pitchFamily="34" charset="0"/>
                <a:ea typeface="Calibri" pitchFamily="34" charset="-122"/>
                <a:cs typeface="Calibri" pitchFamily="34" charset="-120"/>
              </a:rPr>
              <a:t>MOBILISATION</a:t>
            </a:r>
            <a:endParaRPr lang="en-US" sz="1300" dirty="0"/>
          </a:p>
        </p:txBody>
      </p:sp>
      <p:sp>
        <p:nvSpPr>
          <p:cNvPr id="17" name="Text 14"/>
          <p:cNvSpPr txBox="1"/>
          <p:nvPr/>
        </p:nvSpPr>
        <p:spPr>
          <a:xfrm>
            <a:off x="8613648" y="2651760"/>
            <a:ext cx="384048" cy="731520"/>
          </a:xfrm>
          <a:prstGeom prst="rect">
            <a:avLst/>
          </a:prstGeom>
          <a:noFill/>
          <a:ln/>
        </p:spPr>
        <p:txBody>
          <a:bodyPr wrap="square" lIns="0" tIns="0" rIns="0" bIns="0" rtlCol="0" anchor="ctr"/>
          <a:lstStyle/>
          <a:p>
            <a:pPr marL="0" indent="0" algn="ctr">
              <a:buNone/>
            </a:pPr>
            <a:r>
              <a:rPr lang="en-US" sz="2000" b="1" dirty="0">
                <a:solidFill>
                  <a:srgbClr val="E8B02B"/>
                </a:solidFill>
                <a:latin typeface="Calibri" pitchFamily="34" charset="0"/>
                <a:ea typeface="Calibri" pitchFamily="34" charset="-122"/>
                <a:cs typeface="Calibri" pitchFamily="34" charset="-120"/>
              </a:rPr>
              <a:t>→</a:t>
            </a:r>
            <a:endParaRPr lang="en-US" sz="2000" dirty="0"/>
          </a:p>
        </p:txBody>
      </p:sp>
      <p:sp>
        <p:nvSpPr>
          <p:cNvPr id="18" name="Shape 15"/>
          <p:cNvSpPr/>
          <p:nvPr/>
        </p:nvSpPr>
        <p:spPr>
          <a:xfrm>
            <a:off x="8997696" y="2651760"/>
            <a:ext cx="2340864" cy="731520"/>
          </a:xfrm>
          <a:prstGeom prst="roundRect">
            <a:avLst>
              <a:gd name="adj" fmla="val 12500"/>
            </a:avLst>
          </a:prstGeom>
          <a:solidFill>
            <a:srgbClr val="FFFFFF"/>
          </a:solidFill>
          <a:ln w="19050">
            <a:solidFill>
              <a:srgbClr val="C8102E"/>
            </a:solidFill>
            <a:prstDash val="solid"/>
          </a:ln>
        </p:spPr>
        <p:txBody>
          <a:bodyPr/>
          <a:lstStyle/>
          <a:p>
            <a:endParaRPr lang="fr-FR"/>
          </a:p>
        </p:txBody>
      </p:sp>
      <p:sp>
        <p:nvSpPr>
          <p:cNvPr id="19" name="Text 16"/>
          <p:cNvSpPr txBox="1"/>
          <p:nvPr/>
        </p:nvSpPr>
        <p:spPr>
          <a:xfrm>
            <a:off x="8997696" y="2651760"/>
            <a:ext cx="2340864" cy="731520"/>
          </a:xfrm>
          <a:prstGeom prst="rect">
            <a:avLst/>
          </a:prstGeom>
          <a:noFill/>
          <a:ln/>
        </p:spPr>
        <p:txBody>
          <a:bodyPr wrap="square" lIns="0" tIns="0" rIns="0" bIns="0" rtlCol="0" anchor="ctr"/>
          <a:lstStyle/>
          <a:p>
            <a:pPr marL="0" indent="0" algn="ctr">
              <a:buNone/>
            </a:pPr>
            <a:r>
              <a:rPr lang="en-US" sz="1300" b="1" dirty="0">
                <a:solidFill>
                  <a:srgbClr val="141414"/>
                </a:solidFill>
                <a:latin typeface="Calibri" pitchFamily="34" charset="0"/>
                <a:ea typeface="Calibri" pitchFamily="34" charset="-122"/>
                <a:cs typeface="Calibri" pitchFamily="34" charset="-120"/>
              </a:rPr>
              <a:t>ON RECOMMENCE</a:t>
            </a:r>
            <a:endParaRPr lang="en-US" sz="1300" dirty="0"/>
          </a:p>
        </p:txBody>
      </p:sp>
      <p:sp>
        <p:nvSpPr>
          <p:cNvPr id="20" name="Text 17"/>
          <p:cNvSpPr txBox="1"/>
          <p:nvPr/>
        </p:nvSpPr>
        <p:spPr>
          <a:xfrm>
            <a:off x="822960" y="3657600"/>
            <a:ext cx="10241280" cy="1737360"/>
          </a:xfrm>
          <a:prstGeom prst="rect">
            <a:avLst/>
          </a:prstGeom>
          <a:noFill/>
          <a:ln/>
        </p:spPr>
        <p:txBody>
          <a:bodyPr wrap="square" lIns="0" tIns="0" rIns="0" bIns="0" rtlCol="0" anchor="ctr"/>
          <a:lstStyle/>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Tout est à rebâtir à chaque fois.</a:t>
            </a:r>
            <a:endParaRPr lang="en-US" sz="1600" dirty="0"/>
          </a:p>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On se retrouve à construire une armée alors que la bataille a déjà commencé.</a:t>
            </a:r>
            <a:endParaRPr lang="en-US" sz="1600" dirty="0"/>
          </a:p>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On ne peut pas attendre d'avoir besoin des membres pour commencer à créer un lien avec eux.</a:t>
            </a:r>
            <a:endParaRPr lang="en-US" sz="1600" dirty="0"/>
          </a:p>
        </p:txBody>
      </p:sp>
      <p:sp>
        <p:nvSpPr>
          <p:cNvPr id="21" name="Shape 18"/>
          <p:cNvSpPr/>
          <p:nvPr/>
        </p:nvSpPr>
        <p:spPr>
          <a:xfrm>
            <a:off x="822960" y="5230368"/>
            <a:ext cx="10515600" cy="914400"/>
          </a:xfrm>
          <a:prstGeom prst="roundRect">
            <a:avLst>
              <a:gd name="adj" fmla="val 7000"/>
            </a:avLst>
          </a:prstGeom>
          <a:solidFill>
            <a:srgbClr val="FDF4E3"/>
          </a:solidFill>
          <a:ln w="15875">
            <a:solidFill>
              <a:srgbClr val="E8B02B"/>
            </a:solidFill>
            <a:prstDash val="solid"/>
          </a:ln>
        </p:spPr>
        <p:txBody>
          <a:bodyPr/>
          <a:lstStyle/>
          <a:p>
            <a:endParaRPr lang="fr-FR"/>
          </a:p>
        </p:txBody>
      </p:sp>
      <p:sp>
        <p:nvSpPr>
          <p:cNvPr id="22" name="Text 19"/>
          <p:cNvSpPr txBox="1"/>
          <p:nvPr/>
        </p:nvSpPr>
        <p:spPr>
          <a:xfrm>
            <a:off x="1143000" y="5230368"/>
            <a:ext cx="9875520" cy="914400"/>
          </a:xfrm>
          <a:prstGeom prst="rect">
            <a:avLst/>
          </a:prstGeom>
          <a:noFill/>
          <a:ln/>
        </p:spPr>
        <p:txBody>
          <a:bodyPr wrap="square" lIns="0" tIns="0" rIns="0" bIns="0" rtlCol="0" anchor="ctr"/>
          <a:lstStyle/>
          <a:p>
            <a:pPr marL="0" indent="0">
              <a:buNone/>
            </a:pPr>
            <a:r>
              <a:rPr lang="en-US" sz="1700" b="1" dirty="0">
                <a:solidFill>
                  <a:srgbClr val="141414"/>
                </a:solidFill>
                <a:latin typeface="Bookman Old Style" pitchFamily="34" charset="0"/>
                <a:ea typeface="Bookman Old Style" pitchFamily="34" charset="-122"/>
                <a:cs typeface="Bookman Old Style" pitchFamily="34" charset="-120"/>
              </a:rPr>
              <a:t>Le rapport de force se construit bien avant d'en avoir besoin. Alors… par où on commence?</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F2EFE9"/>
        </a:solidFill>
        <a:effectLst/>
      </p:bgPr>
    </p:bg>
    <p:spTree>
      <p:nvGrpSpPr>
        <p:cNvPr id="1" name=""/>
        <p:cNvGrpSpPr/>
        <p:nvPr/>
      </p:nvGrpSpPr>
      <p:grpSpPr>
        <a:xfrm>
          <a:off x="0" y="0"/>
          <a:ext cx="0" cy="0"/>
          <a:chOff x="0" y="0"/>
          <a:chExt cx="0" cy="0"/>
        </a:xfrm>
      </p:grpSpPr>
      <p:sp>
        <p:nvSpPr>
          <p:cNvPr id="2" name="Text 0"/>
          <p:cNvSpPr txBox="1"/>
          <p:nvPr/>
        </p:nvSpPr>
        <p:spPr>
          <a:xfrm>
            <a:off x="731520" y="1234440"/>
            <a:ext cx="1463040" cy="1463040"/>
          </a:xfrm>
          <a:prstGeom prst="rect">
            <a:avLst/>
          </a:prstGeom>
          <a:noFill/>
          <a:ln/>
        </p:spPr>
        <p:txBody>
          <a:bodyPr wrap="square" lIns="0" tIns="0" rIns="0" bIns="0" rtlCol="0" anchor="ctr"/>
          <a:lstStyle/>
          <a:p>
            <a:pPr marL="0" indent="0">
              <a:buNone/>
            </a:pPr>
            <a:r>
              <a:rPr lang="en-US" sz="11000" b="1" dirty="0">
                <a:solidFill>
                  <a:srgbClr val="C8102E"/>
                </a:solidFill>
                <a:latin typeface="Bookman Old Style" pitchFamily="34" charset="0"/>
                <a:ea typeface="Bookman Old Style" pitchFamily="34" charset="-122"/>
                <a:cs typeface="Bookman Old Style" pitchFamily="34" charset="-120"/>
              </a:rPr>
              <a:t>«</a:t>
            </a:r>
            <a:endParaRPr lang="en-US" sz="11000" dirty="0"/>
          </a:p>
        </p:txBody>
      </p:sp>
      <p:sp>
        <p:nvSpPr>
          <p:cNvPr id="3" name="Text 1"/>
          <p:cNvSpPr txBox="1"/>
          <p:nvPr/>
        </p:nvSpPr>
        <p:spPr>
          <a:xfrm>
            <a:off x="822960" y="2514600"/>
            <a:ext cx="9601200" cy="2011680"/>
          </a:xfrm>
          <a:prstGeom prst="rect">
            <a:avLst/>
          </a:prstGeom>
          <a:noFill/>
          <a:ln/>
        </p:spPr>
        <p:txBody>
          <a:bodyPr wrap="square" lIns="0" tIns="0" rIns="0" bIns="0" rtlCol="0" anchor="ctr"/>
          <a:lstStyle/>
          <a:p>
            <a:pPr marL="0" indent="0">
              <a:buNone/>
            </a:pPr>
            <a:r>
              <a:rPr lang="en-US" sz="3800" b="1" dirty="0">
                <a:solidFill>
                  <a:srgbClr val="141414"/>
                </a:solidFill>
                <a:latin typeface="Bookman Old Style" pitchFamily="34" charset="0"/>
                <a:ea typeface="Bookman Old Style" pitchFamily="34" charset="-122"/>
                <a:cs typeface="Bookman Old Style" pitchFamily="34" charset="-120"/>
              </a:rPr>
              <a:t>La mobilisation, c'est quelque chose qu'on doit vivre au travail et au </a:t>
            </a:r>
            <a:r>
              <a:rPr lang="en-US" sz="3800" b="1" dirty="0" err="1">
                <a:solidFill>
                  <a:srgbClr val="141414"/>
                </a:solidFill>
                <a:latin typeface="Bookman Old Style" pitchFamily="34" charset="0"/>
                <a:ea typeface="Bookman Old Style" pitchFamily="34" charset="-122"/>
                <a:cs typeface="Bookman Old Style" pitchFamily="34" charset="-120"/>
              </a:rPr>
              <a:t>quotidien</a:t>
            </a:r>
            <a:r>
              <a:rPr lang="en-US" sz="3800" b="1" dirty="0">
                <a:solidFill>
                  <a:srgbClr val="141414"/>
                </a:solidFill>
                <a:latin typeface="Bookman Old Style" pitchFamily="34" charset="0"/>
                <a:ea typeface="Bookman Old Style" pitchFamily="34" charset="-122"/>
                <a:cs typeface="Bookman Old Style" pitchFamily="34" charset="-120"/>
              </a:rPr>
              <a:t>.</a:t>
            </a:r>
            <a:endParaRPr lang="en-US" sz="3800" dirty="0"/>
          </a:p>
        </p:txBody>
      </p:sp>
      <p:sp>
        <p:nvSpPr>
          <p:cNvPr id="4" name="Shape 2"/>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5" name="Text 3"/>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MTR </a:t>
            </a:r>
            <a:endParaRPr lang="en-US" sz="1100" dirty="0"/>
          </a:p>
        </p:txBody>
      </p:sp>
      <p:sp>
        <p:nvSpPr>
          <p:cNvPr id="400" name="Etape 401"/>
          <p:cNvSpPr/>
          <p:nvPr/>
        </p:nvSpPr>
        <p:spPr>
          <a:xfrm>
            <a:off x="825500" y="5003800"/>
            <a:ext cx="3695700" cy="889000"/>
          </a:xfrm>
          <a:prstGeom prst="chevron">
            <a:avLst>
              <a:gd name="adj" fmla="val 30000"/>
            </a:avLst>
          </a:prstGeom>
          <a:solidFill>
            <a:srgbClr val="C8102E"/>
          </a:solidFill>
          <a:ln w="12700">
            <a:solidFill>
              <a:srgbClr val="C8102E"/>
            </a:solidFill>
          </a:ln>
        </p:spPr>
        <p:txBody>
          <a:bodyPr wrap="square" lIns="45720" tIns="0" rIns="45720" bIns="0" anchor="ctr" anchorCtr="0"/>
          <a:lstStyle/>
          <a:p>
            <a:pPr marL="0" indent="0" algn="ctr">
              <a:buNone/>
            </a:pPr>
            <a:r>
              <a:rPr lang="fr-CA" sz="1600" b="1" dirty="0">
                <a:solidFill>
                  <a:srgbClr val="FFFFFF"/>
                </a:solidFill>
                <a:latin typeface="Calibri" pitchFamily="34" charset="0"/>
                <a:cs typeface="Calibri" pitchFamily="34" charset="-120"/>
              </a:rPr>
              <a:t>Conversation</a:t>
            </a:r>
          </a:p>
        </p:txBody>
      </p:sp>
      <p:sp>
        <p:nvSpPr>
          <p:cNvPr id="402" name="Etape 403"/>
          <p:cNvSpPr/>
          <p:nvPr/>
        </p:nvSpPr>
        <p:spPr>
          <a:xfrm>
            <a:off x="4241800" y="5003800"/>
            <a:ext cx="3695700" cy="889000"/>
          </a:xfrm>
          <a:prstGeom prst="chevron">
            <a:avLst>
              <a:gd name="adj" fmla="val 30000"/>
            </a:avLst>
          </a:prstGeom>
          <a:solidFill>
            <a:srgbClr val="D33A50"/>
          </a:solidFill>
          <a:ln w="12700">
            <a:solidFill>
              <a:srgbClr val="C8102E"/>
            </a:solidFill>
          </a:ln>
        </p:spPr>
        <p:txBody>
          <a:bodyPr wrap="square" lIns="45720" tIns="0" rIns="45720" bIns="0" anchor="ctr" anchorCtr="0"/>
          <a:lstStyle/>
          <a:p>
            <a:pPr marL="0" indent="0" algn="ctr">
              <a:buNone/>
            </a:pPr>
            <a:r>
              <a:rPr lang="fr-CA" sz="1600" b="1" dirty="0">
                <a:solidFill>
                  <a:srgbClr val="FFFFFF"/>
                </a:solidFill>
                <a:latin typeface="Calibri" pitchFamily="34" charset="0"/>
                <a:cs typeface="Calibri" pitchFamily="34" charset="-120"/>
              </a:rPr>
              <a:t>Action collective</a:t>
            </a:r>
          </a:p>
        </p:txBody>
      </p:sp>
      <p:sp>
        <p:nvSpPr>
          <p:cNvPr id="403" name="Etape 404"/>
          <p:cNvSpPr/>
          <p:nvPr/>
        </p:nvSpPr>
        <p:spPr>
          <a:xfrm>
            <a:off x="7658100" y="5003800"/>
            <a:ext cx="3695700" cy="889000"/>
          </a:xfrm>
          <a:prstGeom prst="chevron">
            <a:avLst>
              <a:gd name="adj" fmla="val 30000"/>
            </a:avLst>
          </a:prstGeom>
          <a:solidFill>
            <a:srgbClr val="E8929E"/>
          </a:solidFill>
          <a:ln w="12700">
            <a:solidFill>
              <a:srgbClr val="C8102E"/>
            </a:solidFill>
          </a:ln>
        </p:spPr>
        <p:txBody>
          <a:bodyPr wrap="square" lIns="45720" tIns="0" rIns="45720" bIns="0" anchor="ctr" anchorCtr="0"/>
          <a:lstStyle/>
          <a:p>
            <a:pPr marL="0" indent="0" algn="ctr">
              <a:buNone/>
            </a:pPr>
            <a:r>
              <a:rPr lang="fr-CA" sz="1600" b="1" dirty="0" err="1">
                <a:solidFill>
                  <a:srgbClr val="141414"/>
                </a:solidFill>
                <a:latin typeface="Calibri" pitchFamily="34" charset="0"/>
                <a:cs typeface="Calibri" pitchFamily="34" charset="-120"/>
              </a:rPr>
              <a:t>Contruire</a:t>
            </a:r>
            <a:r>
              <a:rPr lang="fr-CA" sz="1600" b="1" dirty="0">
                <a:solidFill>
                  <a:srgbClr val="141414"/>
                </a:solidFill>
                <a:latin typeface="Calibri" pitchFamily="34" charset="0"/>
                <a:cs typeface="Calibri" pitchFamily="34" charset="-120"/>
              </a:rPr>
              <a:t> le syndicat</a:t>
            </a:r>
          </a:p>
        </p:txBody>
      </p:sp>
      <p:sp>
        <p:nvSpPr>
          <p:cNvPr id="405" name="Legende schema"/>
          <p:cNvSpPr txBox="1"/>
          <p:nvPr/>
        </p:nvSpPr>
        <p:spPr>
          <a:xfrm>
            <a:off x="825500" y="6070600"/>
            <a:ext cx="10515600" cy="431800"/>
          </a:xfrm>
          <a:prstGeom prst="rect">
            <a:avLst/>
          </a:prstGeom>
          <a:noFill/>
        </p:spPr>
        <p:txBody>
          <a:bodyPr lIns="0" tIns="0" rIns="0" bIns="0" anchor="ctr"/>
          <a:lstStyle/>
          <a:p>
            <a:pPr marL="0" indent="0" algn="l">
              <a:buNone/>
            </a:pPr>
            <a:r>
              <a:rPr lang="fr-CA" sz="1500" i="1" dirty="0">
                <a:solidFill>
                  <a:srgbClr val="2E2E2E"/>
                </a:solidFill>
                <a:latin typeface="Calibri" pitchFamily="34" charset="0"/>
                <a:cs typeface="Calibri" pitchFamily="34" charset="-120"/>
              </a:rPr>
              <a:t>Ça se bâtit une conversation à la fois.</a:t>
            </a:r>
          </a:p>
        </p:txBody>
      </p:sp>
    </p:spTree>
    <p:extLst>
      <p:ext uri="{BB962C8B-B14F-4D97-AF65-F5344CB8AC3E}">
        <p14:creationId xmlns:p14="http://schemas.microsoft.com/office/powerpoint/2010/main" val="1379669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800" b="1" dirty="0">
                <a:solidFill>
                  <a:srgbClr val="141414"/>
                </a:solidFill>
                <a:latin typeface="Bookman Old Style" pitchFamily="34" charset="0"/>
                <a:ea typeface="Bookman Old Style" pitchFamily="34" charset="-122"/>
                <a:cs typeface="Bookman Old Style" pitchFamily="34" charset="-120"/>
              </a:rPr>
              <a:t>Par où commencer ?</a:t>
            </a:r>
            <a:endParaRPr lang="en-US" sz="38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MTR · 10 min</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Text 5"/>
          <p:cNvSpPr txBox="1"/>
          <p:nvPr/>
        </p:nvSpPr>
        <p:spPr>
          <a:xfrm>
            <a:off x="822960" y="2286000"/>
            <a:ext cx="4754880" cy="411480"/>
          </a:xfrm>
          <a:prstGeom prst="rect">
            <a:avLst/>
          </a:prstGeom>
          <a:noFill/>
          <a:ln/>
        </p:spPr>
        <p:txBody>
          <a:bodyPr wrap="square" lIns="0" tIns="0" rIns="0" bIns="0" rtlCol="0" anchor="ctr"/>
          <a:lstStyle/>
          <a:p>
            <a:pPr marL="0" indent="0">
              <a:buNone/>
            </a:pPr>
            <a:r>
              <a:rPr lang="en-US" sz="1500" b="1" kern="0" spc="100" dirty="0">
                <a:solidFill>
                  <a:srgbClr val="6B6B6B"/>
                </a:solidFill>
                <a:latin typeface="Calibri" pitchFamily="34" charset="0"/>
                <a:ea typeface="Calibri" pitchFamily="34" charset="-122"/>
                <a:cs typeface="Calibri" pitchFamily="34" charset="-120"/>
              </a:rPr>
              <a:t>Ce qu'on fait d'habitude</a:t>
            </a:r>
            <a:endParaRPr lang="en-US" sz="1500" dirty="0"/>
          </a:p>
        </p:txBody>
      </p:sp>
      <p:sp>
        <p:nvSpPr>
          <p:cNvPr id="9" name="Shape 6"/>
          <p:cNvSpPr/>
          <p:nvPr/>
        </p:nvSpPr>
        <p:spPr>
          <a:xfrm>
            <a:off x="822960" y="2788920"/>
            <a:ext cx="4754880" cy="2286000"/>
          </a:xfrm>
          <a:prstGeom prst="roundRect">
            <a:avLst>
              <a:gd name="adj" fmla="val 2800"/>
            </a:avLst>
          </a:prstGeom>
          <a:solidFill>
            <a:srgbClr val="F2EFE9"/>
          </a:solidFill>
          <a:ln w="12700">
            <a:solidFill>
              <a:srgbClr val="E4E1DC"/>
            </a:solidFill>
            <a:prstDash val="solid"/>
          </a:ln>
        </p:spPr>
        <p:txBody>
          <a:bodyPr/>
          <a:lstStyle/>
          <a:p>
            <a:endParaRPr lang="fr-FR"/>
          </a:p>
        </p:txBody>
      </p:sp>
      <p:sp>
        <p:nvSpPr>
          <p:cNvPr id="10" name="Text 7"/>
          <p:cNvSpPr txBox="1"/>
          <p:nvPr/>
        </p:nvSpPr>
        <p:spPr>
          <a:xfrm>
            <a:off x="1143000" y="3108960"/>
            <a:ext cx="4114800" cy="1280160"/>
          </a:xfrm>
          <a:prstGeom prst="rect">
            <a:avLst/>
          </a:prstGeom>
          <a:noFill/>
          <a:ln/>
        </p:spPr>
        <p:txBody>
          <a:bodyPr wrap="square" lIns="0" tIns="0" rIns="0" bIns="0" rtlCol="0" anchor="ctr"/>
          <a:lstStyle/>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Le tractage</a:t>
            </a:r>
            <a:endParaRPr lang="en-US" sz="1600" dirty="0"/>
          </a:p>
          <a:p>
            <a:pPr marL="342900" indent="-342900">
              <a:spcAft>
                <a:spcPts val="1000"/>
              </a:spcAft>
              <a:buSzPct val="100000"/>
              <a:buChar char="•"/>
            </a:pPr>
            <a:r>
              <a:rPr lang="en-US" sz="1600" dirty="0">
                <a:solidFill>
                  <a:srgbClr val="2E2E2E"/>
                </a:solidFill>
                <a:latin typeface="Calibri" pitchFamily="34" charset="0"/>
                <a:ea typeface="Calibri" pitchFamily="34" charset="-122"/>
                <a:cs typeface="Calibri" pitchFamily="34" charset="-120"/>
              </a:rPr>
              <a:t>Le membre à membre sur le coin </a:t>
            </a:r>
            <a:r>
              <a:rPr lang="en-US" sz="1600" dirty="0" err="1">
                <a:solidFill>
                  <a:srgbClr val="2E2E2E"/>
                </a:solidFill>
                <a:latin typeface="Calibri" pitchFamily="34" charset="0"/>
                <a:ea typeface="Calibri" pitchFamily="34" charset="-122"/>
                <a:cs typeface="Calibri" pitchFamily="34" charset="-120"/>
              </a:rPr>
              <a:t>d'une</a:t>
            </a:r>
            <a:r>
              <a:rPr lang="en-US" sz="1600" dirty="0">
                <a:solidFill>
                  <a:srgbClr val="2E2E2E"/>
                </a:solidFill>
                <a:latin typeface="Calibri" pitchFamily="34" charset="0"/>
                <a:ea typeface="Calibri" pitchFamily="34" charset="-122"/>
                <a:cs typeface="Calibri" pitchFamily="34" charset="-120"/>
              </a:rPr>
              <a:t> table</a:t>
            </a:r>
          </a:p>
          <a:p>
            <a:pPr marL="342900" indent="-342900">
              <a:spcAft>
                <a:spcPts val="1000"/>
              </a:spcAft>
              <a:buSzPct val="100000"/>
              <a:buChar char="•"/>
            </a:pPr>
            <a:r>
              <a:rPr lang="en-US" sz="1600" dirty="0">
                <a:solidFill>
                  <a:srgbClr val="2E2E2E"/>
                </a:solidFill>
                <a:latin typeface="Calibri" pitchFamily="34" charset="0"/>
                <a:cs typeface="Calibri" pitchFamily="34" charset="-120"/>
              </a:rPr>
              <a:t>Courriel </a:t>
            </a:r>
            <a:r>
              <a:rPr lang="en-US" sz="1600" dirty="0" err="1">
                <a:solidFill>
                  <a:srgbClr val="2E2E2E"/>
                </a:solidFill>
                <a:latin typeface="Calibri" pitchFamily="34" charset="0"/>
                <a:cs typeface="Calibri" pitchFamily="34" charset="-120"/>
              </a:rPr>
              <a:t>ou</a:t>
            </a:r>
            <a:r>
              <a:rPr lang="en-US" sz="1600" dirty="0">
                <a:solidFill>
                  <a:srgbClr val="2E2E2E"/>
                </a:solidFill>
                <a:latin typeface="Calibri" pitchFamily="34" charset="0"/>
                <a:cs typeface="Calibri" pitchFamily="34" charset="-120"/>
              </a:rPr>
              <a:t> publication sur les médias </a:t>
            </a:r>
            <a:r>
              <a:rPr lang="en-US" sz="1600" dirty="0" err="1">
                <a:solidFill>
                  <a:srgbClr val="2E2E2E"/>
                </a:solidFill>
                <a:latin typeface="Calibri" pitchFamily="34" charset="0"/>
                <a:cs typeface="Calibri" pitchFamily="34" charset="-120"/>
              </a:rPr>
              <a:t>sociaux</a:t>
            </a:r>
            <a:endParaRPr lang="en-US" sz="1600" dirty="0">
              <a:solidFill>
                <a:srgbClr val="2E2E2E"/>
              </a:solidFill>
              <a:latin typeface="Calibri" pitchFamily="34" charset="0"/>
              <a:cs typeface="Calibri" pitchFamily="34" charset="-120"/>
            </a:endParaRPr>
          </a:p>
          <a:p>
            <a:pPr marL="342900" indent="-342900">
              <a:spcAft>
                <a:spcPts val="1000"/>
              </a:spcAft>
              <a:buSzPct val="100000"/>
              <a:buChar char="•"/>
            </a:pPr>
            <a:r>
              <a:rPr lang="en-US" sz="1600" dirty="0" err="1">
                <a:solidFill>
                  <a:srgbClr val="2E2E2E"/>
                </a:solidFill>
                <a:latin typeface="Calibri" pitchFamily="34" charset="0"/>
                <a:cs typeface="Calibri" pitchFamily="34" charset="-120"/>
              </a:rPr>
              <a:t>Affichage</a:t>
            </a:r>
            <a:endParaRPr lang="en-US" sz="1600" dirty="0"/>
          </a:p>
        </p:txBody>
      </p:sp>
      <p:sp>
        <p:nvSpPr>
          <p:cNvPr id="11" name="Text 8"/>
          <p:cNvSpPr txBox="1"/>
          <p:nvPr/>
        </p:nvSpPr>
        <p:spPr>
          <a:xfrm>
            <a:off x="5715000" y="3657600"/>
            <a:ext cx="640080" cy="548640"/>
          </a:xfrm>
          <a:prstGeom prst="rect">
            <a:avLst/>
          </a:prstGeom>
          <a:noFill/>
          <a:ln/>
        </p:spPr>
        <p:txBody>
          <a:bodyPr wrap="square" lIns="0" tIns="0" rIns="0" bIns="0" rtlCol="0" anchor="ctr"/>
          <a:lstStyle/>
          <a:p>
            <a:pPr marL="0" indent="0" algn="ctr">
              <a:buNone/>
            </a:pPr>
            <a:r>
              <a:rPr lang="en-US" sz="2200" b="1" i="1" dirty="0">
                <a:solidFill>
                  <a:srgbClr val="C8102E"/>
                </a:solidFill>
                <a:latin typeface="Bookman Old Style" pitchFamily="34" charset="0"/>
                <a:ea typeface="Bookman Old Style" pitchFamily="34" charset="-122"/>
                <a:cs typeface="Bookman Old Style" pitchFamily="34" charset="-120"/>
              </a:rPr>
              <a:t>vs</a:t>
            </a:r>
            <a:endParaRPr lang="en-US" sz="2200" dirty="0"/>
          </a:p>
        </p:txBody>
      </p:sp>
      <p:sp>
        <p:nvSpPr>
          <p:cNvPr id="12" name="Text 9"/>
          <p:cNvSpPr txBox="1"/>
          <p:nvPr/>
        </p:nvSpPr>
        <p:spPr>
          <a:xfrm>
            <a:off x="6492240" y="2286000"/>
            <a:ext cx="4754880" cy="411480"/>
          </a:xfrm>
          <a:prstGeom prst="rect">
            <a:avLst/>
          </a:prstGeom>
          <a:noFill/>
          <a:ln/>
        </p:spPr>
        <p:txBody>
          <a:bodyPr wrap="square" lIns="0" tIns="0" rIns="0" bIns="0" rtlCol="0" anchor="ctr"/>
          <a:lstStyle/>
          <a:p>
            <a:pPr marL="0" indent="0">
              <a:buNone/>
            </a:pPr>
            <a:r>
              <a:rPr lang="en-US" sz="1500" b="1" kern="0" spc="100" dirty="0">
                <a:solidFill>
                  <a:srgbClr val="C8102E"/>
                </a:solidFill>
                <a:latin typeface="Calibri" pitchFamily="34" charset="0"/>
                <a:ea typeface="Calibri" pitchFamily="34" charset="-122"/>
                <a:cs typeface="Calibri" pitchFamily="34" charset="-120"/>
              </a:rPr>
              <a:t>Quelque chose à essayer.</a:t>
            </a:r>
            <a:endParaRPr lang="en-US" sz="1500" dirty="0"/>
          </a:p>
        </p:txBody>
      </p:sp>
      <p:sp>
        <p:nvSpPr>
          <p:cNvPr id="13" name="Shape 10"/>
          <p:cNvSpPr/>
          <p:nvPr/>
        </p:nvSpPr>
        <p:spPr>
          <a:xfrm>
            <a:off x="6492240" y="2788920"/>
            <a:ext cx="4754880" cy="2286000"/>
          </a:xfrm>
          <a:prstGeom prst="roundRect">
            <a:avLst>
              <a:gd name="adj" fmla="val 2800"/>
            </a:avLst>
          </a:prstGeom>
          <a:solidFill>
            <a:srgbClr val="FFFFFF"/>
          </a:solidFill>
          <a:ln w="19050">
            <a:solidFill>
              <a:srgbClr val="C8102E"/>
            </a:solidFill>
            <a:prstDash val="solid"/>
          </a:ln>
        </p:spPr>
        <p:txBody>
          <a:bodyPr/>
          <a:lstStyle/>
          <a:p>
            <a:endParaRPr lang="fr-FR"/>
          </a:p>
        </p:txBody>
      </p:sp>
      <p:sp>
        <p:nvSpPr>
          <p:cNvPr id="14" name="Text 11"/>
          <p:cNvSpPr txBox="1"/>
          <p:nvPr/>
        </p:nvSpPr>
        <p:spPr>
          <a:xfrm>
            <a:off x="6827520" y="3442716"/>
            <a:ext cx="4236720" cy="914400"/>
          </a:xfrm>
          <a:prstGeom prst="rect">
            <a:avLst/>
          </a:prstGeom>
          <a:noFill/>
          <a:ln/>
        </p:spPr>
        <p:txBody>
          <a:bodyPr wrap="square" lIns="0" tIns="0" rIns="0" bIns="0" rtlCol="0" anchor="t"/>
          <a:lstStyle/>
          <a:p>
            <a:pPr algn="l">
              <a:spcAft>
                <a:spcPts val="1000"/>
              </a:spcAft>
              <a:buSzPct val="100000"/>
            </a:pPr>
            <a:r>
              <a:rPr lang="en-US" sz="2400" dirty="0">
                <a:solidFill>
                  <a:srgbClr val="2E2E2E"/>
                </a:solidFill>
                <a:latin typeface="Calibri" pitchFamily="34" charset="0"/>
                <a:ea typeface="Calibri" pitchFamily="34" charset="-122"/>
                <a:cs typeface="Calibri" pitchFamily="34" charset="-120"/>
              </a:rPr>
              <a:t>La conversation </a:t>
            </a:r>
            <a:r>
              <a:rPr lang="en-US" sz="2400" dirty="0" err="1">
                <a:solidFill>
                  <a:srgbClr val="2E2E2E"/>
                </a:solidFill>
                <a:latin typeface="Calibri" pitchFamily="34" charset="0"/>
                <a:ea typeface="Calibri" pitchFamily="34" charset="-122"/>
                <a:cs typeface="Calibri" pitchFamily="34" charset="-120"/>
              </a:rPr>
              <a:t>d’organisation</a:t>
            </a:r>
            <a:r>
              <a:rPr lang="en-US" sz="2400" dirty="0">
                <a:solidFill>
                  <a:srgbClr val="2E2E2E"/>
                </a:solidFill>
                <a:latin typeface="Calibri" pitchFamily="34" charset="0"/>
                <a:ea typeface="Calibri" pitchFamily="34" charset="-122"/>
                <a:cs typeface="Calibri" pitchFamily="34" charset="-120"/>
              </a:rPr>
              <a:t> en tête à tête et </a:t>
            </a:r>
            <a:r>
              <a:rPr lang="en-US" sz="2400" dirty="0" err="1">
                <a:solidFill>
                  <a:srgbClr val="2E2E2E"/>
                </a:solidFill>
                <a:latin typeface="Calibri" pitchFamily="34" charset="0"/>
                <a:ea typeface="Calibri" pitchFamily="34" charset="-122"/>
                <a:cs typeface="Calibri" pitchFamily="34" charset="-120"/>
              </a:rPr>
              <a:t>l’action</a:t>
            </a:r>
            <a:r>
              <a:rPr lang="en-US" sz="2400" dirty="0">
                <a:solidFill>
                  <a:srgbClr val="2E2E2E"/>
                </a:solidFill>
                <a:latin typeface="Calibri" pitchFamily="34" charset="0"/>
                <a:ea typeface="Calibri" pitchFamily="34" charset="-122"/>
                <a:cs typeface="Calibri" pitchFamily="34" charset="-120"/>
              </a:rPr>
              <a:t> de </a:t>
            </a:r>
            <a:r>
              <a:rPr lang="en-US" sz="2400" dirty="0" err="1">
                <a:solidFill>
                  <a:srgbClr val="2E2E2E"/>
                </a:solidFill>
                <a:latin typeface="Calibri" pitchFamily="34" charset="0"/>
                <a:ea typeface="Calibri" pitchFamily="34" charset="-122"/>
                <a:cs typeface="Calibri" pitchFamily="34" charset="-120"/>
              </a:rPr>
              <a:t>plancher</a:t>
            </a:r>
            <a:r>
              <a:rPr lang="en-US" sz="2400" dirty="0">
                <a:solidFill>
                  <a:srgbClr val="2E2E2E"/>
                </a:solidFill>
                <a:latin typeface="Calibri" pitchFamily="34" charset="0"/>
                <a:ea typeface="Calibri" pitchFamily="34" charset="-122"/>
                <a:cs typeface="Calibri" pitchFamily="34" charset="-120"/>
              </a:rPr>
              <a:t>.</a:t>
            </a:r>
            <a:endParaRPr lang="en-US" sz="2400" dirty="0"/>
          </a:p>
        </p:txBody>
      </p:sp>
      <p:sp>
        <p:nvSpPr>
          <p:cNvPr id="15" name="Sous conversation"/>
          <p:cNvSpPr txBox="1"/>
          <p:nvPr/>
        </p:nvSpPr>
        <p:spPr>
          <a:xfrm>
            <a:off x="6812280" y="4206240"/>
            <a:ext cx="4114800" cy="731520"/>
          </a:xfrm>
          <a:prstGeom prst="rect">
            <a:avLst/>
          </a:prstGeom>
          <a:noFill/>
          <a:ln/>
        </p:spPr>
        <p:txBody>
          <a:bodyPr wrap="square" lIns="0" tIns="0" rIns="0" bIns="0" rtlCol="0" anchor="t"/>
          <a:lstStyle/>
          <a:p>
            <a:pPr marL="0" indent="0" algn="l">
              <a:buNone/>
            </a:pPr>
            <a:endParaRPr lang="fr-CA" sz="1500" i="1" dirty="0">
              <a:solidFill>
                <a:srgbClr val="6B6B6B"/>
              </a:solidFill>
              <a:latin typeface="Calibri" pitchFamily="34" charset="0"/>
              <a:cs typeface="Calibri" pitchFamily="34"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Trois étapes pour se lancer.</a:t>
            </a:r>
            <a:endParaRPr lang="en-US" sz="36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MTR</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Shape 5"/>
          <p:cNvSpPr/>
          <p:nvPr/>
        </p:nvSpPr>
        <p:spPr>
          <a:xfrm>
            <a:off x="822960" y="2286000"/>
            <a:ext cx="3200400" cy="3913632"/>
          </a:xfrm>
          <a:prstGeom prst="roundRect">
            <a:avLst>
              <a:gd name="adj" fmla="val 2258"/>
            </a:avLst>
          </a:prstGeom>
          <a:solidFill>
            <a:srgbClr val="FFFFFF"/>
          </a:solidFill>
          <a:ln w="19050">
            <a:solidFill>
              <a:srgbClr val="E8B02B"/>
            </a:solidFill>
            <a:prstDash val="solid"/>
          </a:ln>
          <a:effectLst>
            <a:outerShdw blurRad="76200" dist="12700" dir="5400000" algn="bl" rotWithShape="0">
              <a:srgbClr val="CFCBC5">
                <a:alpha val="50000"/>
              </a:srgbClr>
            </a:outerShdw>
          </a:effectLst>
        </p:spPr>
        <p:txBody>
          <a:bodyPr/>
          <a:lstStyle/>
          <a:p>
            <a:endParaRPr lang="fr-FR"/>
          </a:p>
        </p:txBody>
      </p:sp>
      <p:pic>
        <p:nvPicPr>
          <p:cNvPr id="9" name="Image 1" descr="preencoded.png"/>
          <p:cNvPicPr>
            <a:picLocks noChangeAspect="1"/>
          </p:cNvPicPr>
          <p:nvPr/>
        </p:nvPicPr>
        <p:blipFill>
          <a:blip r:embed="rId4"/>
          <a:stretch>
            <a:fillRect/>
          </a:stretch>
        </p:blipFill>
        <p:spPr>
          <a:xfrm>
            <a:off x="3154680" y="2514600"/>
            <a:ext cx="566928" cy="566928"/>
          </a:xfrm>
          <a:prstGeom prst="rect">
            <a:avLst/>
          </a:prstGeom>
        </p:spPr>
      </p:pic>
      <p:sp>
        <p:nvSpPr>
          <p:cNvPr id="10" name="Text 6"/>
          <p:cNvSpPr txBox="1"/>
          <p:nvPr/>
        </p:nvSpPr>
        <p:spPr>
          <a:xfrm>
            <a:off x="1097280" y="2487168"/>
            <a:ext cx="822960" cy="502920"/>
          </a:xfrm>
          <a:prstGeom prst="rect">
            <a:avLst/>
          </a:prstGeom>
          <a:noFill/>
          <a:ln/>
        </p:spPr>
        <p:txBody>
          <a:bodyPr wrap="square" lIns="0" tIns="0" rIns="0" bIns="0" rtlCol="0" anchor="ctr"/>
          <a:lstStyle/>
          <a:p>
            <a:pPr marL="0" indent="0">
              <a:buNone/>
            </a:pPr>
            <a:r>
              <a:rPr lang="en-US" sz="3000" b="1" dirty="0">
                <a:solidFill>
                  <a:srgbClr val="C8102E"/>
                </a:solidFill>
                <a:latin typeface="Bookman Old Style" pitchFamily="34" charset="0"/>
                <a:ea typeface="Bookman Old Style" pitchFamily="34" charset="-122"/>
                <a:cs typeface="Bookman Old Style" pitchFamily="34" charset="-120"/>
              </a:rPr>
              <a:t>1</a:t>
            </a:r>
            <a:endParaRPr lang="en-US" sz="3000" dirty="0"/>
          </a:p>
        </p:txBody>
      </p:sp>
      <p:sp>
        <p:nvSpPr>
          <p:cNvPr id="11" name="Text 7"/>
          <p:cNvSpPr txBox="1"/>
          <p:nvPr/>
        </p:nvSpPr>
        <p:spPr>
          <a:xfrm>
            <a:off x="1092200" y="3098800"/>
            <a:ext cx="2654300" cy="584200"/>
          </a:xfrm>
          <a:prstGeom prst="rect">
            <a:avLst/>
          </a:prstGeom>
          <a:noFill/>
          <a:ln/>
        </p:spPr>
        <p:txBody>
          <a:bodyPr wrap="square" lIns="0" tIns="0" rIns="0" bIns="0" rtlCol="0" anchor="t" anchorCtr="0"/>
          <a:lstStyle/>
          <a:p>
            <a:pPr marL="0" indent="0">
              <a:lnSpc>
                <a:spcPct val="95000"/>
              </a:lnSpc>
              <a:buNone/>
            </a:pPr>
            <a:r>
              <a:rPr lang="fr-CA" sz="1600" b="1" dirty="0">
                <a:solidFill>
                  <a:srgbClr val="141414"/>
                </a:solidFill>
                <a:latin typeface="Calibri" pitchFamily="34" charset="0"/>
                <a:ea typeface="Calibri" pitchFamily="34" charset="-122"/>
                <a:cs typeface="Calibri" pitchFamily="34" charset="-120"/>
              </a:rPr>
              <a:t>Cartographier son milieu</a:t>
            </a:r>
          </a:p>
        </p:txBody>
      </p:sp>
      <p:sp>
        <p:nvSpPr>
          <p:cNvPr id="12" name="Text 8"/>
          <p:cNvSpPr txBox="1"/>
          <p:nvPr/>
        </p:nvSpPr>
        <p:spPr>
          <a:xfrm>
            <a:off x="1092200" y="5613400"/>
            <a:ext cx="2654300" cy="355600"/>
          </a:xfrm>
          <a:prstGeom prst="rect">
            <a:avLst/>
          </a:prstGeom>
          <a:noFill/>
          <a:ln/>
        </p:spPr>
        <p:txBody>
          <a:bodyPr wrap="square" lIns="0" tIns="0" rIns="0" bIns="0" rtlCol="0" anchor="t" anchorCtr="0"/>
          <a:lstStyle/>
          <a:p>
            <a:pPr marL="0" indent="0">
              <a:lnSpc>
                <a:spcPct val="95000"/>
              </a:lnSpc>
              <a:buNone/>
            </a:pPr>
            <a:r>
              <a:rPr lang="fr-CA" sz="1400" i="1" dirty="0">
                <a:solidFill>
                  <a:srgbClr val="4A4A4A"/>
                </a:solidFill>
                <a:latin typeface="Calibri" pitchFamily="34" charset="0"/>
                <a:ea typeface="Calibri" pitchFamily="34" charset="-122"/>
                <a:cs typeface="Calibri" pitchFamily="34" charset="-120"/>
              </a:rPr>
              <a:t>Exemple de cartographie.</a:t>
            </a:r>
          </a:p>
        </p:txBody>
      </p:sp>
      <p:sp>
        <p:nvSpPr>
          <p:cNvPr id="13" name="Shape 9"/>
          <p:cNvSpPr/>
          <p:nvPr/>
        </p:nvSpPr>
        <p:spPr>
          <a:xfrm>
            <a:off x="4434840" y="2286000"/>
            <a:ext cx="3200400" cy="3913632"/>
          </a:xfrm>
          <a:prstGeom prst="roundRect">
            <a:avLst>
              <a:gd name="adj" fmla="val 2258"/>
            </a:avLst>
          </a:prstGeom>
          <a:solidFill>
            <a:srgbClr val="FFFFFF"/>
          </a:solidFill>
          <a:ln w="19050">
            <a:solidFill>
              <a:srgbClr val="E8B02B"/>
            </a:solidFill>
            <a:prstDash val="solid"/>
          </a:ln>
          <a:effectLst>
            <a:outerShdw blurRad="76200" dist="12700" dir="5400000" algn="bl" rotWithShape="0">
              <a:srgbClr val="CFCBC5">
                <a:alpha val="50000"/>
              </a:srgbClr>
            </a:outerShdw>
          </a:effectLst>
        </p:spPr>
        <p:txBody>
          <a:bodyPr/>
          <a:lstStyle/>
          <a:p>
            <a:endParaRPr lang="fr-FR"/>
          </a:p>
        </p:txBody>
      </p:sp>
      <p:pic>
        <p:nvPicPr>
          <p:cNvPr id="14" name="Image 2" descr="preencoded.png"/>
          <p:cNvPicPr>
            <a:picLocks noChangeAspect="1"/>
          </p:cNvPicPr>
          <p:nvPr/>
        </p:nvPicPr>
        <p:blipFill>
          <a:blip r:embed="rId5"/>
          <a:stretch>
            <a:fillRect/>
          </a:stretch>
        </p:blipFill>
        <p:spPr>
          <a:xfrm>
            <a:off x="6766560" y="2514600"/>
            <a:ext cx="566928" cy="566928"/>
          </a:xfrm>
          <a:prstGeom prst="rect">
            <a:avLst/>
          </a:prstGeom>
        </p:spPr>
      </p:pic>
      <p:sp>
        <p:nvSpPr>
          <p:cNvPr id="15" name="Text 10"/>
          <p:cNvSpPr txBox="1"/>
          <p:nvPr/>
        </p:nvSpPr>
        <p:spPr>
          <a:xfrm>
            <a:off x="4709160" y="2487168"/>
            <a:ext cx="822960" cy="502920"/>
          </a:xfrm>
          <a:prstGeom prst="rect">
            <a:avLst/>
          </a:prstGeom>
          <a:noFill/>
          <a:ln/>
        </p:spPr>
        <p:txBody>
          <a:bodyPr wrap="square" lIns="0" tIns="0" rIns="0" bIns="0" rtlCol="0" anchor="ctr"/>
          <a:lstStyle/>
          <a:p>
            <a:pPr marL="0" indent="0">
              <a:buNone/>
            </a:pPr>
            <a:r>
              <a:rPr lang="en-US" sz="3000" b="1" dirty="0">
                <a:solidFill>
                  <a:srgbClr val="C8102E"/>
                </a:solidFill>
                <a:latin typeface="Bookman Old Style" pitchFamily="34" charset="0"/>
                <a:ea typeface="Bookman Old Style" pitchFamily="34" charset="-122"/>
                <a:cs typeface="Bookman Old Style" pitchFamily="34" charset="-120"/>
              </a:rPr>
              <a:t>2</a:t>
            </a:r>
            <a:endParaRPr lang="en-US" sz="3000" dirty="0"/>
          </a:p>
        </p:txBody>
      </p:sp>
      <p:sp>
        <p:nvSpPr>
          <p:cNvPr id="16" name="Text 11"/>
          <p:cNvSpPr txBox="1"/>
          <p:nvPr/>
        </p:nvSpPr>
        <p:spPr>
          <a:xfrm>
            <a:off x="4711700" y="3098800"/>
            <a:ext cx="2654300" cy="584200"/>
          </a:xfrm>
          <a:prstGeom prst="rect">
            <a:avLst/>
          </a:prstGeom>
          <a:noFill/>
          <a:ln/>
        </p:spPr>
        <p:txBody>
          <a:bodyPr wrap="square" lIns="0" tIns="0" rIns="0" bIns="0" rtlCol="0" anchor="t" anchorCtr="0"/>
          <a:lstStyle/>
          <a:p>
            <a:pPr marL="0" indent="0">
              <a:lnSpc>
                <a:spcPct val="95000"/>
              </a:lnSpc>
              <a:buNone/>
            </a:pPr>
            <a:r>
              <a:rPr lang="fr-CA" sz="1600" b="1" dirty="0">
                <a:solidFill>
                  <a:srgbClr val="141414"/>
                </a:solidFill>
                <a:latin typeface="Calibri" pitchFamily="34" charset="0"/>
                <a:ea typeface="Calibri" pitchFamily="34" charset="-122"/>
                <a:cs typeface="Calibri" pitchFamily="34" charset="-120"/>
              </a:rPr>
              <a:t>Identifier les leaders sociaux</a:t>
            </a:r>
          </a:p>
        </p:txBody>
      </p:sp>
      <p:sp>
        <p:nvSpPr>
          <p:cNvPr id="18" name="Shape 13"/>
          <p:cNvSpPr/>
          <p:nvPr/>
        </p:nvSpPr>
        <p:spPr>
          <a:xfrm>
            <a:off x="8046720" y="2286000"/>
            <a:ext cx="3200400" cy="3913632"/>
          </a:xfrm>
          <a:prstGeom prst="roundRect">
            <a:avLst>
              <a:gd name="adj" fmla="val 2258"/>
            </a:avLst>
          </a:prstGeom>
          <a:solidFill>
            <a:srgbClr val="FFFFFF"/>
          </a:solidFill>
          <a:ln w="19050">
            <a:solidFill>
              <a:srgbClr val="E8B02B"/>
            </a:solidFill>
            <a:prstDash val="solid"/>
          </a:ln>
          <a:effectLst>
            <a:outerShdw blurRad="76200" dist="12700" dir="5400000" algn="bl" rotWithShape="0">
              <a:srgbClr val="CFCBC5">
                <a:alpha val="50000"/>
              </a:srgbClr>
            </a:outerShdw>
          </a:effectLst>
        </p:spPr>
        <p:txBody>
          <a:bodyPr/>
          <a:lstStyle/>
          <a:p>
            <a:endParaRPr lang="fr-FR"/>
          </a:p>
        </p:txBody>
      </p:sp>
      <p:pic>
        <p:nvPicPr>
          <p:cNvPr id="19" name="Image 3" descr="preencoded.png"/>
          <p:cNvPicPr>
            <a:picLocks noChangeAspect="1"/>
          </p:cNvPicPr>
          <p:nvPr/>
        </p:nvPicPr>
        <p:blipFill>
          <a:blip r:embed="rId6"/>
          <a:stretch>
            <a:fillRect/>
          </a:stretch>
        </p:blipFill>
        <p:spPr>
          <a:xfrm>
            <a:off x="10378440" y="2514600"/>
            <a:ext cx="566928" cy="566928"/>
          </a:xfrm>
          <a:prstGeom prst="rect">
            <a:avLst/>
          </a:prstGeom>
        </p:spPr>
      </p:pic>
      <p:sp>
        <p:nvSpPr>
          <p:cNvPr id="20" name="Text 14"/>
          <p:cNvSpPr txBox="1"/>
          <p:nvPr/>
        </p:nvSpPr>
        <p:spPr>
          <a:xfrm>
            <a:off x="8321040" y="2487168"/>
            <a:ext cx="822960" cy="502920"/>
          </a:xfrm>
          <a:prstGeom prst="rect">
            <a:avLst/>
          </a:prstGeom>
          <a:noFill/>
          <a:ln/>
        </p:spPr>
        <p:txBody>
          <a:bodyPr wrap="square" lIns="0" tIns="0" rIns="0" bIns="0" rtlCol="0" anchor="ctr"/>
          <a:lstStyle/>
          <a:p>
            <a:pPr marL="0" indent="0">
              <a:buNone/>
            </a:pPr>
            <a:r>
              <a:rPr lang="en-US" sz="3000" b="1" dirty="0">
                <a:solidFill>
                  <a:srgbClr val="C8102E"/>
                </a:solidFill>
                <a:latin typeface="Bookman Old Style" pitchFamily="34" charset="0"/>
                <a:ea typeface="Bookman Old Style" pitchFamily="34" charset="-122"/>
                <a:cs typeface="Bookman Old Style" pitchFamily="34" charset="-120"/>
              </a:rPr>
              <a:t>3</a:t>
            </a:r>
            <a:endParaRPr lang="en-US" sz="3000" dirty="0"/>
          </a:p>
        </p:txBody>
      </p:sp>
      <p:sp>
        <p:nvSpPr>
          <p:cNvPr id="21" name="Text 15"/>
          <p:cNvSpPr txBox="1"/>
          <p:nvPr/>
        </p:nvSpPr>
        <p:spPr>
          <a:xfrm>
            <a:off x="8318500" y="3098800"/>
            <a:ext cx="2654300" cy="584200"/>
          </a:xfrm>
          <a:prstGeom prst="rect">
            <a:avLst/>
          </a:prstGeom>
          <a:noFill/>
          <a:ln/>
        </p:spPr>
        <p:txBody>
          <a:bodyPr wrap="square" lIns="0" tIns="0" rIns="0" bIns="0" rtlCol="0" anchor="t" anchorCtr="0"/>
          <a:lstStyle/>
          <a:p>
            <a:pPr marL="0" indent="0">
              <a:lnSpc>
                <a:spcPct val="95000"/>
              </a:lnSpc>
              <a:buNone/>
            </a:pPr>
            <a:r>
              <a:rPr lang="fr-CA" sz="1600" b="1" dirty="0">
                <a:solidFill>
                  <a:srgbClr val="141414"/>
                </a:solidFill>
                <a:latin typeface="Calibri" pitchFamily="34" charset="0"/>
                <a:ea typeface="Calibri" pitchFamily="34" charset="-122"/>
                <a:cs typeface="Calibri" pitchFamily="34" charset="-120"/>
              </a:rPr>
              <a:t>Organiser une conversation</a:t>
            </a:r>
          </a:p>
        </p:txBody>
      </p:sp>
      <p:pic>
        <p:nvPicPr>
          <p:cNvPr id="1026" name="Picture 2">
            <a:extLst>
              <a:ext uri="{FF2B5EF4-FFF2-40B4-BE49-F238E27FC236}">
                <a16:creationId xmlns:a16="http://schemas.microsoft.com/office/drawing/2014/main" id="{CF3A2F80-E54B-FA03-78A5-BC1E415518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5200" y="3784600"/>
            <a:ext cx="2651760" cy="1411833"/>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834E7730-67B1-E7C0-BF38-9DB29E29AB43}"/>
              </a:ext>
            </a:extLst>
          </p:cNvPr>
          <p:cNvSpPr txBox="1"/>
          <p:nvPr/>
        </p:nvSpPr>
        <p:spPr>
          <a:xfrm>
            <a:off x="4711700" y="3810000"/>
            <a:ext cx="2402840" cy="1310102"/>
          </a:xfrm>
          <a:prstGeom prst="rect">
            <a:avLst/>
          </a:prstGeom>
          <a:noFill/>
        </p:spPr>
        <p:txBody>
          <a:bodyPr wrap="square" rtlCol="0" anchor="t" anchorCtr="0">
            <a:spAutoFit/>
          </a:bodyPr>
          <a:lstStyle/>
          <a:p>
            <a:pPr marL="228600" indent="-228600">
              <a:lnSpc>
                <a:spcPct val="95000"/>
              </a:lnSpc>
              <a:spcBef>
                <a:spcPts val="1100"/>
              </a:spcBef>
              <a:buFontTx/>
              <a:buChar char="•"/>
            </a:pPr>
            <a:r>
              <a:rPr lang="fr-CA" sz="1600" dirty="0">
                <a:solidFill>
                  <a:srgbClr val="141414"/>
                </a:solidFill>
                <a:latin typeface="Calibri" pitchFamily="34" charset="0"/>
                <a:ea typeface="Calibri" pitchFamily="34" charset="-122"/>
                <a:cs typeface="Calibri" pitchFamily="34" charset="-120"/>
              </a:rPr>
              <a:t>Personnes influentes.</a:t>
            </a:r>
          </a:p>
          <a:p>
            <a:pPr marL="228600" indent="-228600">
              <a:lnSpc>
                <a:spcPct val="95000"/>
              </a:lnSpc>
              <a:spcBef>
                <a:spcPts val="1100"/>
              </a:spcBef>
              <a:buFontTx/>
              <a:buChar char="•"/>
            </a:pPr>
            <a:r>
              <a:rPr lang="fr-CA" sz="1600" dirty="0">
                <a:solidFill>
                  <a:srgbClr val="141414"/>
                </a:solidFill>
                <a:latin typeface="Calibri" pitchFamily="34" charset="0"/>
                <a:ea typeface="Calibri" pitchFamily="34" charset="-122"/>
                <a:cs typeface="Calibri" pitchFamily="34" charset="-120"/>
              </a:rPr>
              <a:t>Respecté·es par les collègues.</a:t>
            </a:r>
          </a:p>
          <a:p>
            <a:pPr marL="228600" indent="-228600">
              <a:lnSpc>
                <a:spcPct val="95000"/>
              </a:lnSpc>
              <a:spcBef>
                <a:spcPts val="1100"/>
              </a:spcBef>
              <a:buFontTx/>
              <a:buChar char="•"/>
            </a:pPr>
            <a:r>
              <a:rPr lang="fr-CA" sz="1600" dirty="0">
                <a:solidFill>
                  <a:srgbClr val="141414"/>
                </a:solidFill>
                <a:latin typeface="Calibri" pitchFamily="34" charset="0"/>
                <a:ea typeface="Calibri" pitchFamily="34" charset="-122"/>
                <a:cs typeface="Calibri" pitchFamily="34" charset="-120"/>
              </a:rPr>
              <a:t>Difficiles à recruter.</a:t>
            </a:r>
          </a:p>
        </p:txBody>
      </p:sp>
      <p:sp>
        <p:nvSpPr>
          <p:cNvPr id="26" name="ZoneTexte 25">
            <a:extLst>
              <a:ext uri="{FF2B5EF4-FFF2-40B4-BE49-F238E27FC236}">
                <a16:creationId xmlns:a16="http://schemas.microsoft.com/office/drawing/2014/main" id="{7813F325-FE19-90CF-75CF-490163E0DC2B}"/>
              </a:ext>
            </a:extLst>
          </p:cNvPr>
          <p:cNvSpPr txBox="1"/>
          <p:nvPr/>
        </p:nvSpPr>
        <p:spPr>
          <a:xfrm>
            <a:off x="8318500" y="3810000"/>
            <a:ext cx="2624328" cy="1412694"/>
          </a:xfrm>
          <a:prstGeom prst="rect">
            <a:avLst/>
          </a:prstGeom>
          <a:noFill/>
        </p:spPr>
        <p:txBody>
          <a:bodyPr wrap="square" rtlCol="0" anchor="t" anchorCtr="0">
            <a:spAutoFit/>
          </a:bodyPr>
          <a:lstStyle/>
          <a:p>
            <a:pPr marL="228600" indent="-228600">
              <a:lnSpc>
                <a:spcPct val="95000"/>
              </a:lnSpc>
              <a:spcBef>
                <a:spcPts val="1000"/>
              </a:spcBef>
              <a:buFontTx/>
              <a:buChar char="•"/>
            </a:pPr>
            <a:r>
              <a:rPr lang="fr-CA" sz="1600" dirty="0">
                <a:solidFill>
                  <a:srgbClr val="141414"/>
                </a:solidFill>
                <a:latin typeface="Calibri" pitchFamily="34" charset="0"/>
                <a:ea typeface="Calibri" pitchFamily="34" charset="-122"/>
                <a:cs typeface="Calibri" pitchFamily="34" charset="-120"/>
              </a:rPr>
              <a:t>Intentionnelle.</a:t>
            </a:r>
          </a:p>
          <a:p>
            <a:pPr marL="228600" indent="-228600">
              <a:lnSpc>
                <a:spcPct val="95000"/>
              </a:lnSpc>
              <a:spcBef>
                <a:spcPts val="1000"/>
              </a:spcBef>
              <a:buFontTx/>
              <a:buChar char="•"/>
            </a:pPr>
            <a:r>
              <a:rPr lang="fr-CA" sz="1600" dirty="0">
                <a:solidFill>
                  <a:srgbClr val="141414"/>
                </a:solidFill>
                <a:latin typeface="Calibri" pitchFamily="34" charset="0"/>
                <a:ea typeface="Calibri" pitchFamily="34" charset="-122"/>
                <a:cs typeface="Calibri" pitchFamily="34" charset="-120"/>
              </a:rPr>
              <a:t>En dehors du travail.</a:t>
            </a:r>
          </a:p>
          <a:p>
            <a:pPr marL="228600" indent="-228600">
              <a:lnSpc>
                <a:spcPct val="95000"/>
              </a:lnSpc>
              <a:spcBef>
                <a:spcPts val="1000"/>
              </a:spcBef>
              <a:buFontTx/>
              <a:buChar char="•"/>
            </a:pPr>
            <a:r>
              <a:rPr lang="fr-CA" sz="1600" dirty="0">
                <a:solidFill>
                  <a:srgbClr val="141414"/>
                </a:solidFill>
                <a:latin typeface="Calibri" pitchFamily="34" charset="0"/>
                <a:ea typeface="Calibri" pitchFamily="34" charset="-122"/>
                <a:cs typeface="Calibri" pitchFamily="34" charset="-120"/>
              </a:rPr>
              <a:t>Structurée.</a:t>
            </a:r>
          </a:p>
          <a:p>
            <a:pPr marL="228600" indent="-228600">
              <a:lnSpc>
                <a:spcPct val="95000"/>
              </a:lnSpc>
              <a:spcBef>
                <a:spcPts val="1000"/>
              </a:spcBef>
              <a:buFontTx/>
              <a:buChar char="•"/>
            </a:pPr>
            <a:r>
              <a:rPr lang="fr-CA" sz="1600" dirty="0">
                <a:solidFill>
                  <a:srgbClr val="141414"/>
                </a:solidFill>
                <a:latin typeface="Calibri" pitchFamily="34" charset="0"/>
                <a:ea typeface="Calibri" pitchFamily="34" charset="-122"/>
                <a:cs typeface="Calibri" pitchFamily="34" charset="-120"/>
              </a:rPr>
              <a:t>Vise un engagement.</a:t>
            </a:r>
          </a:p>
        </p:txBody>
      </p:sp>
      <p:sp>
        <p:nvSpPr>
          <p:cNvPr id="121" name="Caption 121"/>
          <p:cNvSpPr txBox="1"/>
          <p:nvPr/>
        </p:nvSpPr>
        <p:spPr>
          <a:xfrm>
            <a:off x="8318500" y="5613400"/>
            <a:ext cx="2654300" cy="355600"/>
          </a:xfrm>
          <a:prstGeom prst="rect">
            <a:avLst/>
          </a:prstGeom>
          <a:noFill/>
          <a:ln/>
        </p:spPr>
        <p:txBody>
          <a:bodyPr wrap="square" lIns="0" tIns="0" rIns="0" bIns="0" rtlCol="0" anchor="t" anchorCtr="0"/>
          <a:lstStyle/>
          <a:p>
            <a:pPr marL="0" indent="0">
              <a:lnSpc>
                <a:spcPct val="95000"/>
              </a:lnSpc>
              <a:buNone/>
            </a:pPr>
            <a:r>
              <a:rPr lang="fr-CA" sz="1400" i="1" dirty="0">
                <a:solidFill>
                  <a:srgbClr val="4A4A4A"/>
                </a:solidFill>
                <a:latin typeface="Calibri" pitchFamily="34" charset="0"/>
                <a:ea typeface="Calibri" pitchFamily="34" charset="-122"/>
                <a:cs typeface="Calibri" pitchFamily="34" charset="-120"/>
              </a:rPr>
              <a:t>But : un engagement clair.</a:t>
            </a:r>
          </a:p>
        </p:txBody>
      </p:sp>
    </p:spTree>
    <p:extLst>
      <p:ext uri="{BB962C8B-B14F-4D97-AF65-F5344CB8AC3E}">
        <p14:creationId xmlns:p14="http://schemas.microsoft.com/office/powerpoint/2010/main" val="3148378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De la conversation à l'enjeu local</a:t>
            </a:r>
            <a:endParaRPr lang="en-US" sz="36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MTR</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Shape 5"/>
          <p:cNvSpPr/>
          <p:nvPr/>
        </p:nvSpPr>
        <p:spPr>
          <a:xfrm>
            <a:off x="822960" y="3246120"/>
            <a:ext cx="2286000" cy="1783080"/>
          </a:xfrm>
          <a:prstGeom prst="roundRect">
            <a:avLst>
              <a:gd name="adj" fmla="val 4615"/>
            </a:avLst>
          </a:prstGeom>
          <a:solidFill>
            <a:srgbClr val="FFFFFF"/>
          </a:solidFill>
          <a:ln w="19050">
            <a:solidFill>
              <a:srgbClr val="E8B02B"/>
            </a:solidFill>
            <a:prstDash val="solid"/>
          </a:ln>
          <a:effectLst>
            <a:outerShdw blurRad="76200" dist="12700" dir="5400000" algn="bl" rotWithShape="0">
              <a:srgbClr val="CFCBC5">
                <a:alpha val="45000"/>
              </a:srgbClr>
            </a:outerShdw>
          </a:effectLst>
        </p:spPr>
        <p:txBody>
          <a:bodyPr/>
          <a:lstStyle/>
          <a:p>
            <a:endParaRPr lang="fr-FR"/>
          </a:p>
        </p:txBody>
      </p:sp>
      <p:pic>
        <p:nvPicPr>
          <p:cNvPr id="9" name="Image 1" descr="preencoded.png"/>
          <p:cNvPicPr>
            <a:picLocks noChangeAspect="1"/>
          </p:cNvPicPr>
          <p:nvPr/>
        </p:nvPicPr>
        <p:blipFill>
          <a:blip r:embed="rId4"/>
          <a:stretch>
            <a:fillRect/>
          </a:stretch>
        </p:blipFill>
        <p:spPr>
          <a:xfrm>
            <a:off x="1078992" y="3447288"/>
            <a:ext cx="420624" cy="420624"/>
          </a:xfrm>
          <a:prstGeom prst="rect">
            <a:avLst/>
          </a:prstGeom>
        </p:spPr>
      </p:pic>
      <p:sp>
        <p:nvSpPr>
          <p:cNvPr id="10" name="Text 6"/>
          <p:cNvSpPr txBox="1"/>
          <p:nvPr/>
        </p:nvSpPr>
        <p:spPr>
          <a:xfrm>
            <a:off x="1078992" y="3941064"/>
            <a:ext cx="1828800" cy="384048"/>
          </a:xfrm>
          <a:prstGeom prst="rect">
            <a:avLst/>
          </a:prstGeom>
          <a:noFill/>
          <a:ln/>
        </p:spPr>
        <p:txBody>
          <a:bodyPr wrap="square" lIns="0" tIns="0" rIns="0" bIns="0" rtlCol="0" anchor="ctr"/>
          <a:lstStyle/>
          <a:p>
            <a:pPr marL="0" indent="0">
              <a:buNone/>
            </a:pPr>
            <a:r>
              <a:rPr lang="en-US" sz="1800" b="1" dirty="0">
                <a:solidFill>
                  <a:srgbClr val="141414"/>
                </a:solidFill>
                <a:latin typeface="Bookman Old Style" pitchFamily="34" charset="0"/>
                <a:ea typeface="Bookman Old Style" pitchFamily="34" charset="-122"/>
                <a:cs typeface="Bookman Old Style" pitchFamily="34" charset="-120"/>
              </a:rPr>
              <a:t>Conversation</a:t>
            </a:r>
            <a:endParaRPr lang="en-US" sz="1800" dirty="0"/>
          </a:p>
        </p:txBody>
      </p:sp>
      <p:sp>
        <p:nvSpPr>
          <p:cNvPr id="11" name="Text 7"/>
          <p:cNvSpPr txBox="1"/>
          <p:nvPr/>
        </p:nvSpPr>
        <p:spPr>
          <a:xfrm>
            <a:off x="1078992" y="4343400"/>
            <a:ext cx="1773936" cy="566928"/>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Une discussion en tête à tête.</a:t>
            </a:r>
            <a:endParaRPr lang="en-US" sz="1200" dirty="0"/>
          </a:p>
        </p:txBody>
      </p:sp>
      <p:sp>
        <p:nvSpPr>
          <p:cNvPr id="12" name="Text 8"/>
          <p:cNvSpPr txBox="1"/>
          <p:nvPr/>
        </p:nvSpPr>
        <p:spPr>
          <a:xfrm>
            <a:off x="3108960" y="3698748"/>
            <a:ext cx="457200" cy="548640"/>
          </a:xfrm>
          <a:prstGeom prst="rect">
            <a:avLst/>
          </a:prstGeom>
          <a:noFill/>
          <a:ln/>
        </p:spPr>
        <p:txBody>
          <a:bodyPr wrap="square" lIns="0" tIns="0" rIns="0" bIns="0" rtlCol="0" anchor="ctr"/>
          <a:lstStyle/>
          <a:p>
            <a:pPr marL="0" indent="0" algn="ctr">
              <a:buNone/>
            </a:pPr>
            <a:r>
              <a:rPr lang="en-US" sz="2200" b="1" dirty="0">
                <a:solidFill>
                  <a:srgbClr val="C8102E"/>
                </a:solidFill>
                <a:latin typeface="Calibri" pitchFamily="34" charset="0"/>
                <a:ea typeface="Calibri" pitchFamily="34" charset="-122"/>
                <a:cs typeface="Calibri" pitchFamily="34" charset="-120"/>
              </a:rPr>
              <a:t>→</a:t>
            </a:r>
            <a:endParaRPr lang="en-US" sz="2200" dirty="0"/>
          </a:p>
        </p:txBody>
      </p:sp>
      <p:sp>
        <p:nvSpPr>
          <p:cNvPr id="13" name="Shape 9"/>
          <p:cNvSpPr/>
          <p:nvPr/>
        </p:nvSpPr>
        <p:spPr>
          <a:xfrm>
            <a:off x="3566160" y="2916936"/>
            <a:ext cx="2286000" cy="1783080"/>
          </a:xfrm>
          <a:prstGeom prst="roundRect">
            <a:avLst>
              <a:gd name="adj" fmla="val 4615"/>
            </a:avLst>
          </a:prstGeom>
          <a:solidFill>
            <a:srgbClr val="FFFFFF"/>
          </a:solidFill>
          <a:ln w="19050">
            <a:solidFill>
              <a:srgbClr val="E8B02B"/>
            </a:solidFill>
            <a:prstDash val="solid"/>
          </a:ln>
          <a:effectLst>
            <a:outerShdw blurRad="76200" dist="12700" dir="5400000" algn="bl" rotWithShape="0">
              <a:srgbClr val="CFCBC5">
                <a:alpha val="45000"/>
              </a:srgbClr>
            </a:outerShdw>
          </a:effectLst>
        </p:spPr>
        <p:txBody>
          <a:bodyPr/>
          <a:lstStyle/>
          <a:p>
            <a:endParaRPr lang="fr-FR"/>
          </a:p>
        </p:txBody>
      </p:sp>
      <p:pic>
        <p:nvPicPr>
          <p:cNvPr id="14" name="Image 2" descr="preencoded.png"/>
          <p:cNvPicPr>
            <a:picLocks noChangeAspect="1"/>
          </p:cNvPicPr>
          <p:nvPr/>
        </p:nvPicPr>
        <p:blipFill>
          <a:blip r:embed="rId5"/>
          <a:stretch>
            <a:fillRect/>
          </a:stretch>
        </p:blipFill>
        <p:spPr>
          <a:xfrm>
            <a:off x="3822192" y="3118104"/>
            <a:ext cx="420624" cy="420624"/>
          </a:xfrm>
          <a:prstGeom prst="rect">
            <a:avLst/>
          </a:prstGeom>
        </p:spPr>
      </p:pic>
      <p:sp>
        <p:nvSpPr>
          <p:cNvPr id="15" name="Text 10"/>
          <p:cNvSpPr txBox="1"/>
          <p:nvPr/>
        </p:nvSpPr>
        <p:spPr>
          <a:xfrm>
            <a:off x="3822192" y="3611880"/>
            <a:ext cx="1828800" cy="384048"/>
          </a:xfrm>
          <a:prstGeom prst="rect">
            <a:avLst/>
          </a:prstGeom>
          <a:noFill/>
          <a:ln/>
        </p:spPr>
        <p:txBody>
          <a:bodyPr wrap="square" lIns="0" tIns="0" rIns="0" bIns="0" rtlCol="0" anchor="ctr"/>
          <a:lstStyle/>
          <a:p>
            <a:pPr marL="0" indent="0">
              <a:buNone/>
            </a:pPr>
            <a:r>
              <a:rPr lang="en-US" sz="1800" b="1" dirty="0">
                <a:solidFill>
                  <a:srgbClr val="141414"/>
                </a:solidFill>
                <a:latin typeface="Bookman Old Style" pitchFamily="34" charset="0"/>
                <a:ea typeface="Bookman Old Style" pitchFamily="34" charset="-122"/>
                <a:cs typeface="Bookman Old Style" pitchFamily="34" charset="-120"/>
              </a:rPr>
              <a:t>Enjeu</a:t>
            </a:r>
            <a:endParaRPr lang="en-US" sz="1800" dirty="0"/>
          </a:p>
        </p:txBody>
      </p:sp>
      <p:sp>
        <p:nvSpPr>
          <p:cNvPr id="16" name="Text 11"/>
          <p:cNvSpPr txBox="1"/>
          <p:nvPr/>
        </p:nvSpPr>
        <p:spPr>
          <a:xfrm>
            <a:off x="3822192" y="4014216"/>
            <a:ext cx="1773936" cy="566928"/>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Un problème largement ressenti.</a:t>
            </a:r>
            <a:endParaRPr lang="en-US" sz="1200" dirty="0"/>
          </a:p>
        </p:txBody>
      </p:sp>
      <p:sp>
        <p:nvSpPr>
          <p:cNvPr id="17" name="Text 12"/>
          <p:cNvSpPr txBox="1"/>
          <p:nvPr/>
        </p:nvSpPr>
        <p:spPr>
          <a:xfrm>
            <a:off x="5852160" y="3369564"/>
            <a:ext cx="457200" cy="548640"/>
          </a:xfrm>
          <a:prstGeom prst="rect">
            <a:avLst/>
          </a:prstGeom>
          <a:noFill/>
          <a:ln/>
        </p:spPr>
        <p:txBody>
          <a:bodyPr wrap="square" lIns="0" tIns="0" rIns="0" bIns="0" rtlCol="0" anchor="ctr"/>
          <a:lstStyle/>
          <a:p>
            <a:pPr marL="0" indent="0" algn="ctr">
              <a:buNone/>
            </a:pPr>
            <a:r>
              <a:rPr lang="en-US" sz="2200" b="1" dirty="0">
                <a:solidFill>
                  <a:srgbClr val="C8102E"/>
                </a:solidFill>
                <a:latin typeface="Calibri" pitchFamily="34" charset="0"/>
                <a:ea typeface="Calibri" pitchFamily="34" charset="-122"/>
                <a:cs typeface="Calibri" pitchFamily="34" charset="-120"/>
              </a:rPr>
              <a:t>→</a:t>
            </a:r>
            <a:endParaRPr lang="en-US" sz="2200" dirty="0"/>
          </a:p>
        </p:txBody>
      </p:sp>
      <p:sp>
        <p:nvSpPr>
          <p:cNvPr id="18" name="Shape 13"/>
          <p:cNvSpPr/>
          <p:nvPr/>
        </p:nvSpPr>
        <p:spPr>
          <a:xfrm>
            <a:off x="6309360" y="2587752"/>
            <a:ext cx="2286000" cy="1783080"/>
          </a:xfrm>
          <a:prstGeom prst="roundRect">
            <a:avLst>
              <a:gd name="adj" fmla="val 4615"/>
            </a:avLst>
          </a:prstGeom>
          <a:solidFill>
            <a:srgbClr val="FFFFFF"/>
          </a:solidFill>
          <a:ln w="19050">
            <a:solidFill>
              <a:srgbClr val="E8B02B"/>
            </a:solidFill>
            <a:prstDash val="solid"/>
          </a:ln>
          <a:effectLst>
            <a:outerShdw blurRad="76200" dist="12700" dir="5400000" algn="bl" rotWithShape="0">
              <a:srgbClr val="CFCBC5">
                <a:alpha val="45000"/>
              </a:srgbClr>
            </a:outerShdw>
          </a:effectLst>
        </p:spPr>
        <p:txBody>
          <a:bodyPr/>
          <a:lstStyle/>
          <a:p>
            <a:endParaRPr lang="fr-FR"/>
          </a:p>
        </p:txBody>
      </p:sp>
      <p:pic>
        <p:nvPicPr>
          <p:cNvPr id="19" name="Image 3" descr="preencoded.png"/>
          <p:cNvPicPr>
            <a:picLocks noChangeAspect="1"/>
          </p:cNvPicPr>
          <p:nvPr/>
        </p:nvPicPr>
        <p:blipFill>
          <a:blip r:embed="rId6"/>
          <a:stretch>
            <a:fillRect/>
          </a:stretch>
        </p:blipFill>
        <p:spPr>
          <a:xfrm>
            <a:off x="6565392" y="2788920"/>
            <a:ext cx="420624" cy="420624"/>
          </a:xfrm>
          <a:prstGeom prst="rect">
            <a:avLst/>
          </a:prstGeom>
        </p:spPr>
      </p:pic>
      <p:sp>
        <p:nvSpPr>
          <p:cNvPr id="20" name="Text 14"/>
          <p:cNvSpPr txBox="1"/>
          <p:nvPr/>
        </p:nvSpPr>
        <p:spPr>
          <a:xfrm>
            <a:off x="6565392" y="3282696"/>
            <a:ext cx="1828800" cy="384048"/>
          </a:xfrm>
          <a:prstGeom prst="rect">
            <a:avLst/>
          </a:prstGeom>
          <a:noFill/>
          <a:ln/>
        </p:spPr>
        <p:txBody>
          <a:bodyPr wrap="square" lIns="0" tIns="0" rIns="0" bIns="0" rtlCol="0" anchor="ctr"/>
          <a:lstStyle/>
          <a:p>
            <a:pPr marL="0" indent="0">
              <a:buNone/>
            </a:pPr>
            <a:r>
              <a:rPr lang="en-US" sz="1800" b="1" dirty="0">
                <a:solidFill>
                  <a:srgbClr val="141414"/>
                </a:solidFill>
                <a:latin typeface="Bookman Old Style" pitchFamily="34" charset="0"/>
                <a:ea typeface="Bookman Old Style" pitchFamily="34" charset="-122"/>
                <a:cs typeface="Bookman Old Style" pitchFamily="34" charset="-120"/>
              </a:rPr>
              <a:t>Action</a:t>
            </a:r>
            <a:endParaRPr lang="en-US" sz="1800" dirty="0"/>
          </a:p>
        </p:txBody>
      </p:sp>
      <p:sp>
        <p:nvSpPr>
          <p:cNvPr id="21" name="Text 15"/>
          <p:cNvSpPr txBox="1"/>
          <p:nvPr/>
        </p:nvSpPr>
        <p:spPr>
          <a:xfrm>
            <a:off x="6565392" y="3685032"/>
            <a:ext cx="1773936" cy="566928"/>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Une action qui engage les membres.</a:t>
            </a:r>
            <a:endParaRPr lang="en-US" sz="1200" dirty="0"/>
          </a:p>
        </p:txBody>
      </p:sp>
      <p:sp>
        <p:nvSpPr>
          <p:cNvPr id="22" name="Text 16"/>
          <p:cNvSpPr txBox="1"/>
          <p:nvPr/>
        </p:nvSpPr>
        <p:spPr>
          <a:xfrm>
            <a:off x="8595360" y="3040380"/>
            <a:ext cx="457200" cy="548640"/>
          </a:xfrm>
          <a:prstGeom prst="rect">
            <a:avLst/>
          </a:prstGeom>
          <a:noFill/>
          <a:ln/>
        </p:spPr>
        <p:txBody>
          <a:bodyPr wrap="square" lIns="0" tIns="0" rIns="0" bIns="0" rtlCol="0" anchor="ctr"/>
          <a:lstStyle/>
          <a:p>
            <a:pPr marL="0" indent="0" algn="ctr">
              <a:buNone/>
            </a:pPr>
            <a:r>
              <a:rPr lang="en-US" sz="2200" b="1" dirty="0">
                <a:solidFill>
                  <a:srgbClr val="C8102E"/>
                </a:solidFill>
                <a:latin typeface="Calibri" pitchFamily="34" charset="0"/>
                <a:ea typeface="Calibri" pitchFamily="34" charset="-122"/>
                <a:cs typeface="Calibri" pitchFamily="34" charset="-120"/>
              </a:rPr>
              <a:t>→</a:t>
            </a:r>
            <a:endParaRPr lang="en-US" sz="2200" dirty="0"/>
          </a:p>
        </p:txBody>
      </p:sp>
      <p:sp>
        <p:nvSpPr>
          <p:cNvPr id="23" name="Shape 17"/>
          <p:cNvSpPr/>
          <p:nvPr/>
        </p:nvSpPr>
        <p:spPr>
          <a:xfrm>
            <a:off x="9052560" y="2258568"/>
            <a:ext cx="2286000" cy="1783080"/>
          </a:xfrm>
          <a:prstGeom prst="roundRect">
            <a:avLst>
              <a:gd name="adj" fmla="val 4615"/>
            </a:avLst>
          </a:prstGeom>
          <a:solidFill>
            <a:srgbClr val="FDF4E3"/>
          </a:solidFill>
          <a:ln w="25400">
            <a:solidFill>
              <a:srgbClr val="C8102E"/>
            </a:solidFill>
            <a:prstDash val="solid"/>
          </a:ln>
          <a:effectLst>
            <a:outerShdw blurRad="76200" dist="12700" dir="5400000" algn="bl" rotWithShape="0">
              <a:srgbClr val="CFCBC5">
                <a:alpha val="45000"/>
              </a:srgbClr>
            </a:outerShdw>
          </a:effectLst>
        </p:spPr>
        <p:txBody>
          <a:bodyPr/>
          <a:lstStyle/>
          <a:p>
            <a:endParaRPr lang="fr-FR"/>
          </a:p>
        </p:txBody>
      </p:sp>
      <p:pic>
        <p:nvPicPr>
          <p:cNvPr id="24" name="Image 4" descr="preencoded.png"/>
          <p:cNvPicPr>
            <a:picLocks noChangeAspect="1"/>
          </p:cNvPicPr>
          <p:nvPr/>
        </p:nvPicPr>
        <p:blipFill>
          <a:blip r:embed="rId7"/>
          <a:stretch>
            <a:fillRect/>
          </a:stretch>
        </p:blipFill>
        <p:spPr>
          <a:xfrm>
            <a:off x="9308592" y="2459736"/>
            <a:ext cx="420624" cy="420624"/>
          </a:xfrm>
          <a:prstGeom prst="rect">
            <a:avLst/>
          </a:prstGeom>
        </p:spPr>
      </p:pic>
      <p:sp>
        <p:nvSpPr>
          <p:cNvPr id="25" name="Text 18"/>
          <p:cNvSpPr txBox="1"/>
          <p:nvPr/>
        </p:nvSpPr>
        <p:spPr>
          <a:xfrm>
            <a:off x="9308592" y="2953512"/>
            <a:ext cx="1828800" cy="384048"/>
          </a:xfrm>
          <a:prstGeom prst="rect">
            <a:avLst/>
          </a:prstGeom>
          <a:noFill/>
          <a:ln/>
        </p:spPr>
        <p:txBody>
          <a:bodyPr wrap="square" lIns="0" tIns="0" rIns="0" bIns="0" rtlCol="0" anchor="ctr"/>
          <a:lstStyle/>
          <a:p>
            <a:pPr marL="0" indent="0">
              <a:buNone/>
            </a:pPr>
            <a:r>
              <a:rPr lang="en-US" sz="1800" b="1" dirty="0">
                <a:solidFill>
                  <a:srgbClr val="141414"/>
                </a:solidFill>
                <a:latin typeface="Bookman Old Style" pitchFamily="34" charset="0"/>
                <a:ea typeface="Bookman Old Style" pitchFamily="34" charset="-122"/>
                <a:cs typeface="Bookman Old Style" pitchFamily="34" charset="-120"/>
              </a:rPr>
              <a:t>Victoire</a:t>
            </a:r>
            <a:endParaRPr lang="en-US" sz="1800" dirty="0"/>
          </a:p>
        </p:txBody>
      </p:sp>
      <p:sp>
        <p:nvSpPr>
          <p:cNvPr id="26" name="Text 19"/>
          <p:cNvSpPr txBox="1"/>
          <p:nvPr/>
        </p:nvSpPr>
        <p:spPr>
          <a:xfrm>
            <a:off x="9308592" y="3355848"/>
            <a:ext cx="1773936" cy="566928"/>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Un gain concret, un syndicat plus fort.</a:t>
            </a:r>
            <a:endParaRPr lang="en-US" sz="1200" dirty="0"/>
          </a:p>
        </p:txBody>
      </p:sp>
      <p:sp>
        <p:nvSpPr>
          <p:cNvPr id="27" name="Shape 20"/>
          <p:cNvSpPr/>
          <p:nvPr/>
        </p:nvSpPr>
        <p:spPr>
          <a:xfrm>
            <a:off x="822960" y="5230368"/>
            <a:ext cx="10515600" cy="914400"/>
          </a:xfrm>
          <a:prstGeom prst="roundRect">
            <a:avLst>
              <a:gd name="adj" fmla="val 7000"/>
            </a:avLst>
          </a:prstGeom>
          <a:solidFill>
            <a:srgbClr val="FDF4E3"/>
          </a:solidFill>
          <a:ln w="15875">
            <a:solidFill>
              <a:srgbClr val="E8B02B"/>
            </a:solidFill>
            <a:prstDash val="solid"/>
          </a:ln>
        </p:spPr>
        <p:txBody>
          <a:bodyPr/>
          <a:lstStyle/>
          <a:p>
            <a:endParaRPr lang="fr-FR"/>
          </a:p>
        </p:txBody>
      </p:sp>
      <p:sp>
        <p:nvSpPr>
          <p:cNvPr id="28" name="Text 21"/>
          <p:cNvSpPr txBox="1"/>
          <p:nvPr/>
        </p:nvSpPr>
        <p:spPr>
          <a:xfrm>
            <a:off x="1143000" y="5230368"/>
            <a:ext cx="9875520" cy="914400"/>
          </a:xfrm>
          <a:prstGeom prst="rect">
            <a:avLst/>
          </a:prstGeom>
          <a:noFill/>
          <a:ln/>
        </p:spPr>
        <p:txBody>
          <a:bodyPr wrap="square" lIns="0" tIns="0" rIns="0" bIns="0" rtlCol="0" anchor="ctr"/>
          <a:lstStyle/>
          <a:p>
            <a:pPr marL="0" indent="0" algn="ctr">
              <a:buNone/>
            </a:pPr>
            <a:r>
              <a:rPr lang="en-US" sz="1700" b="1" dirty="0" err="1">
                <a:solidFill>
                  <a:srgbClr val="141414"/>
                </a:solidFill>
                <a:latin typeface="Bookman Old Style" pitchFamily="34" charset="0"/>
                <a:ea typeface="Bookman Old Style" pitchFamily="34" charset="-122"/>
                <a:cs typeface="Bookman Old Style" pitchFamily="34" charset="-120"/>
              </a:rPr>
              <a:t>Chaque</a:t>
            </a:r>
            <a:r>
              <a:rPr lang="en-US" sz="1700" b="1" dirty="0">
                <a:solidFill>
                  <a:srgbClr val="141414"/>
                </a:solidFill>
                <a:latin typeface="Bookman Old Style" pitchFamily="34" charset="0"/>
                <a:ea typeface="Bookman Old Style" pitchFamily="34" charset="-122"/>
                <a:cs typeface="Bookman Old Style" pitchFamily="34" charset="-120"/>
              </a:rPr>
              <a:t> victoire, même petite, rend la suivante possible.</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8">
    <p:bg>
      <p:bgPr>
        <a:solidFill>
          <a:srgbClr val="F2EFE9"/>
        </a:solidFill>
        <a:effectLst/>
      </p:bgPr>
    </p:bg>
    <p:spTree>
      <p:nvGrpSpPr>
        <p:cNvPr id="1" name=""/>
        <p:cNvGrpSpPr/>
        <p:nvPr/>
      </p:nvGrpSpPr>
      <p:grpSpPr>
        <a:xfrm>
          <a:off x="0" y="0"/>
          <a:ext cx="0" cy="0"/>
          <a:chOff x="0" y="0"/>
          <a:chExt cx="0" cy="0"/>
        </a:xfrm>
      </p:grpSpPr>
      <p:sp>
        <p:nvSpPr>
          <p:cNvPr id="2" name="Text 0"/>
          <p:cNvSpPr txBox="1"/>
          <p:nvPr/>
        </p:nvSpPr>
        <p:spPr>
          <a:xfrm>
            <a:off x="7955280" y="1051560"/>
            <a:ext cx="3474720" cy="4206240"/>
          </a:xfrm>
          <a:prstGeom prst="rect">
            <a:avLst/>
          </a:prstGeom>
          <a:noFill/>
          <a:ln/>
        </p:spPr>
        <p:txBody>
          <a:bodyPr wrap="square" lIns="0" tIns="0" rIns="0" bIns="0" rtlCol="0" anchor="ctr"/>
          <a:lstStyle/>
          <a:p>
            <a:pPr marL="0" indent="0" algn="ctr">
              <a:buNone/>
            </a:pPr>
            <a:r>
              <a:rPr lang="en-US" sz="24000" b="1" dirty="0">
                <a:solidFill>
                  <a:srgbClr val="E8B02B"/>
                </a:solidFill>
                <a:latin typeface="Bookman Old Style" pitchFamily="34" charset="0"/>
                <a:ea typeface="Bookman Old Style" pitchFamily="34" charset="-122"/>
                <a:cs typeface="Bookman Old Style" pitchFamily="34" charset="-120"/>
              </a:rPr>
              <a:t>3</a:t>
            </a:r>
            <a:endParaRPr lang="en-US" sz="24000" dirty="0"/>
          </a:p>
        </p:txBody>
      </p:sp>
      <p:sp>
        <p:nvSpPr>
          <p:cNvPr id="3" name="Text 1"/>
          <p:cNvSpPr txBox="1"/>
          <p:nvPr/>
        </p:nvSpPr>
        <p:spPr>
          <a:xfrm>
            <a:off x="822960" y="2286000"/>
            <a:ext cx="6583680" cy="1828800"/>
          </a:xfrm>
          <a:prstGeom prst="rect">
            <a:avLst/>
          </a:prstGeom>
          <a:noFill/>
          <a:ln/>
        </p:spPr>
        <p:txBody>
          <a:bodyPr wrap="square" lIns="0" tIns="0" rIns="0" bIns="0" rtlCol="0" anchor="b"/>
          <a:lstStyle/>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Atelier </a:t>
            </a:r>
            <a:r>
              <a:rPr lang="en-US" sz="4400" b="1" dirty="0" err="1">
                <a:solidFill>
                  <a:srgbClr val="141414"/>
                </a:solidFill>
                <a:latin typeface="Bookman Old Style" pitchFamily="34" charset="0"/>
                <a:ea typeface="Bookman Old Style" pitchFamily="34" charset="-122"/>
                <a:cs typeface="Bookman Old Style" pitchFamily="34" charset="-120"/>
              </a:rPr>
              <a:t>partie</a:t>
            </a:r>
            <a:r>
              <a:rPr lang="en-US" sz="4400" b="1" dirty="0">
                <a:solidFill>
                  <a:srgbClr val="141414"/>
                </a:solidFill>
                <a:latin typeface="Bookman Old Style" pitchFamily="34" charset="0"/>
                <a:ea typeface="Bookman Old Style" pitchFamily="34" charset="-122"/>
                <a:cs typeface="Bookman Old Style" pitchFamily="34" charset="-120"/>
              </a:rPr>
              <a:t> 1</a:t>
            </a:r>
            <a:endParaRPr lang="en-US" sz="4400" dirty="0"/>
          </a:p>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Choisir un </a:t>
            </a:r>
            <a:r>
              <a:rPr lang="en-US" sz="4400" b="1" dirty="0" err="1">
                <a:solidFill>
                  <a:srgbClr val="141414"/>
                </a:solidFill>
                <a:latin typeface="Bookman Old Style" pitchFamily="34" charset="0"/>
                <a:ea typeface="Bookman Old Style" pitchFamily="34" charset="-122"/>
                <a:cs typeface="Bookman Old Style" pitchFamily="34" charset="-120"/>
              </a:rPr>
              <a:t>enjeu</a:t>
            </a:r>
            <a:r>
              <a:rPr lang="en-US" sz="4400" b="1" dirty="0">
                <a:solidFill>
                  <a:srgbClr val="141414"/>
                </a:solidFill>
                <a:latin typeface="Bookman Old Style" pitchFamily="34" charset="0"/>
                <a:ea typeface="Bookman Old Style" pitchFamily="34" charset="-122"/>
                <a:cs typeface="Bookman Old Style" pitchFamily="34" charset="-120"/>
              </a:rPr>
              <a:t> local</a:t>
            </a:r>
            <a:endParaRPr lang="en-US" sz="4400" dirty="0"/>
          </a:p>
        </p:txBody>
      </p:sp>
      <p:sp>
        <p:nvSpPr>
          <p:cNvPr id="4" name="Shape 2"/>
          <p:cNvSpPr/>
          <p:nvPr/>
        </p:nvSpPr>
        <p:spPr>
          <a:xfrm>
            <a:off x="822960" y="4315968"/>
            <a:ext cx="1463040" cy="0"/>
          </a:xfrm>
          <a:prstGeom prst="line">
            <a:avLst/>
          </a:prstGeom>
          <a:noFill/>
          <a:ln w="50800">
            <a:solidFill>
              <a:srgbClr val="C8102E"/>
            </a:solidFill>
            <a:prstDash val="solid"/>
          </a:ln>
        </p:spPr>
        <p:txBody>
          <a:bodyPr/>
          <a:lstStyle/>
          <a:p>
            <a:endParaRPr lang="fr-FR"/>
          </a:p>
        </p:txBody>
      </p:sp>
      <p:sp>
        <p:nvSpPr>
          <p:cNvPr id="5" name="Text 3"/>
          <p:cNvSpPr txBox="1"/>
          <p:nvPr/>
        </p:nvSpPr>
        <p:spPr>
          <a:xfrm>
            <a:off x="822960" y="4526280"/>
            <a:ext cx="6583680" cy="822960"/>
          </a:xfrm>
          <a:prstGeom prst="rect">
            <a:avLst/>
          </a:prstGeom>
          <a:noFill/>
          <a:ln/>
        </p:spPr>
        <p:txBody>
          <a:bodyPr wrap="square" lIns="0" tIns="0" rIns="0" bIns="0" rtlCol="0" anchor="ctr"/>
          <a:lstStyle/>
          <a:p>
            <a:pPr marL="0" indent="0">
              <a:buNone/>
            </a:pPr>
            <a:r>
              <a:rPr lang="en-US" sz="1700" dirty="0">
                <a:solidFill>
                  <a:srgbClr val="6B6B6B"/>
                </a:solidFill>
                <a:latin typeface="Calibri" pitchFamily="34" charset="0"/>
                <a:ea typeface="Calibri" pitchFamily="34" charset="-122"/>
                <a:cs typeface="Calibri" pitchFamily="34" charset="-120"/>
              </a:rPr>
              <a:t>Repartir avec un enjeu local concret, choisi collectivement.</a:t>
            </a:r>
            <a:endParaRPr lang="en-US" sz="1700" dirty="0"/>
          </a:p>
        </p:txBody>
      </p:sp>
      <p:sp>
        <p:nvSpPr>
          <p:cNvPr id="6" name="Shape 4"/>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7" name="Text 5"/>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20 min</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Objectif de l'atelier</a:t>
            </a:r>
            <a:endParaRPr lang="en-US" sz="36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 · 5 min</a:t>
            </a:r>
            <a:endParaRPr lang="en-US" sz="1100" dirty="0"/>
          </a:p>
        </p:txBody>
      </p:sp>
      <p:pic>
        <p:nvPicPr>
          <p:cNvPr id="7" name="Image 0" descr="preencoded.png"/>
          <p:cNvPicPr>
            <a:picLocks noChangeAspect="1"/>
          </p:cNvPicPr>
          <p:nvPr/>
        </p:nvPicPr>
        <p:blipFill>
          <a:blip r:embed="rId3"/>
          <a:stretch>
            <a:fillRect/>
          </a:stretch>
        </p:blipFill>
        <p:spPr>
          <a:xfrm>
            <a:off x="8732520" y="3108960"/>
            <a:ext cx="2103120" cy="2103120"/>
          </a:xfrm>
          <a:prstGeom prst="rect">
            <a:avLst/>
          </a:prstGeom>
        </p:spPr>
      </p:pic>
      <p:sp>
        <p:nvSpPr>
          <p:cNvPr id="8" name="Text 5"/>
          <p:cNvSpPr txBox="1"/>
          <p:nvPr/>
        </p:nvSpPr>
        <p:spPr>
          <a:xfrm>
            <a:off x="822960" y="2377440"/>
            <a:ext cx="8961120" cy="1463040"/>
          </a:xfrm>
          <a:prstGeom prst="rect">
            <a:avLst/>
          </a:prstGeom>
          <a:noFill/>
          <a:ln/>
        </p:spPr>
        <p:txBody>
          <a:bodyPr wrap="square" lIns="0" tIns="0" rIns="0" bIns="0" rtlCol="0" anchor="ctr"/>
          <a:lstStyle/>
          <a:p>
            <a:pPr marL="0" indent="0">
              <a:buNone/>
            </a:pPr>
            <a:r>
              <a:rPr lang="en-US" sz="2400" dirty="0" err="1">
                <a:solidFill>
                  <a:srgbClr val="141414"/>
                </a:solidFill>
                <a:latin typeface="Bookman Old Style" pitchFamily="34" charset="0"/>
                <a:ea typeface="Bookman Old Style" pitchFamily="34" charset="-122"/>
                <a:cs typeface="Bookman Old Style" pitchFamily="34" charset="-120"/>
              </a:rPr>
              <a:t>Parlons</a:t>
            </a:r>
            <a:r>
              <a:rPr lang="en-US" sz="2400" dirty="0">
                <a:solidFill>
                  <a:srgbClr val="141414"/>
                </a:solidFill>
                <a:latin typeface="Bookman Old Style" pitchFamily="34" charset="0"/>
                <a:ea typeface="Bookman Old Style" pitchFamily="34" charset="-122"/>
                <a:cs typeface="Bookman Old Style" pitchFamily="34" charset="-120"/>
              </a:rPr>
              <a:t> </a:t>
            </a:r>
            <a:r>
              <a:rPr lang="en-US" sz="2400" dirty="0" err="1">
                <a:solidFill>
                  <a:srgbClr val="141414"/>
                </a:solidFill>
                <a:latin typeface="Bookman Old Style" pitchFamily="34" charset="0"/>
                <a:ea typeface="Bookman Old Style" pitchFamily="34" charset="-122"/>
                <a:cs typeface="Bookman Old Style" pitchFamily="34" charset="-120"/>
              </a:rPr>
              <a:t>d’enjeux</a:t>
            </a:r>
            <a:r>
              <a:rPr lang="en-US" sz="2400" dirty="0">
                <a:solidFill>
                  <a:srgbClr val="141414"/>
                </a:solidFill>
                <a:latin typeface="Bookman Old Style" pitchFamily="34" charset="0"/>
                <a:ea typeface="Bookman Old Style" pitchFamily="34" charset="-122"/>
                <a:cs typeface="Bookman Old Style" pitchFamily="34" charset="-120"/>
              </a:rPr>
              <a:t> </a:t>
            </a:r>
            <a:r>
              <a:rPr lang="en-US" sz="2400" dirty="0" err="1">
                <a:solidFill>
                  <a:srgbClr val="141414"/>
                </a:solidFill>
                <a:latin typeface="Bookman Old Style" pitchFamily="34" charset="0"/>
                <a:ea typeface="Bookman Old Style" pitchFamily="34" charset="-122"/>
                <a:cs typeface="Bookman Old Style" pitchFamily="34" charset="-120"/>
              </a:rPr>
              <a:t>locaux</a:t>
            </a:r>
            <a:r>
              <a:rPr lang="en-US" sz="2400" dirty="0">
                <a:solidFill>
                  <a:srgbClr val="141414"/>
                </a:solidFill>
                <a:latin typeface="Bookman Old Style" pitchFamily="34" charset="0"/>
                <a:ea typeface="Bookman Old Style" pitchFamily="34" charset="-122"/>
                <a:cs typeface="Bookman Old Style" pitchFamily="34" charset="-120"/>
              </a:rPr>
              <a:t> sur </a:t>
            </a:r>
            <a:r>
              <a:rPr lang="en-US" sz="2400" dirty="0" err="1">
                <a:solidFill>
                  <a:srgbClr val="141414"/>
                </a:solidFill>
                <a:latin typeface="Bookman Old Style" pitchFamily="34" charset="0"/>
                <a:ea typeface="Bookman Old Style" pitchFamily="34" charset="-122"/>
                <a:cs typeface="Bookman Old Style" pitchFamily="34" charset="-120"/>
              </a:rPr>
              <a:t>lesquels</a:t>
            </a:r>
            <a:r>
              <a:rPr lang="en-US" sz="2400" dirty="0">
                <a:solidFill>
                  <a:srgbClr val="141414"/>
                </a:solidFill>
                <a:latin typeface="Bookman Old Style" pitchFamily="34" charset="0"/>
                <a:ea typeface="Bookman Old Style" pitchFamily="34" charset="-122"/>
                <a:cs typeface="Bookman Old Style" pitchFamily="34" charset="-120"/>
              </a:rPr>
              <a:t> </a:t>
            </a:r>
            <a:r>
              <a:rPr lang="en-US" sz="2400" dirty="0" err="1">
                <a:solidFill>
                  <a:srgbClr val="141414"/>
                </a:solidFill>
                <a:latin typeface="Bookman Old Style" pitchFamily="34" charset="0"/>
                <a:ea typeface="Bookman Old Style" pitchFamily="34" charset="-122"/>
                <a:cs typeface="Bookman Old Style" pitchFamily="34" charset="-120"/>
              </a:rPr>
              <a:t>on</a:t>
            </a:r>
            <a:r>
              <a:rPr lang="en-US" sz="2400" dirty="0">
                <a:solidFill>
                  <a:srgbClr val="141414"/>
                </a:solidFill>
                <a:latin typeface="Bookman Old Style" pitchFamily="34" charset="0"/>
                <a:ea typeface="Bookman Old Style" pitchFamily="34" charset="-122"/>
                <a:cs typeface="Bookman Old Style" pitchFamily="34" charset="-120"/>
              </a:rPr>
              <a:t> </a:t>
            </a:r>
            <a:r>
              <a:rPr lang="en-US" sz="2400" dirty="0" err="1">
                <a:solidFill>
                  <a:srgbClr val="141414"/>
                </a:solidFill>
                <a:latin typeface="Bookman Old Style" pitchFamily="34" charset="0"/>
                <a:ea typeface="Bookman Old Style" pitchFamily="34" charset="-122"/>
                <a:cs typeface="Bookman Old Style" pitchFamily="34" charset="-120"/>
              </a:rPr>
              <a:t>peut</a:t>
            </a:r>
            <a:r>
              <a:rPr lang="en-US" sz="2400" dirty="0">
                <a:solidFill>
                  <a:srgbClr val="141414"/>
                </a:solidFill>
                <a:latin typeface="Bookman Old Style" pitchFamily="34" charset="0"/>
                <a:ea typeface="Bookman Old Style" pitchFamily="34" charset="-122"/>
                <a:cs typeface="Bookman Old Style" pitchFamily="34" charset="-120"/>
              </a:rPr>
              <a:t> </a:t>
            </a:r>
            <a:r>
              <a:rPr lang="en-US" sz="2400" dirty="0" err="1">
                <a:solidFill>
                  <a:srgbClr val="141414"/>
                </a:solidFill>
                <a:latin typeface="Bookman Old Style" pitchFamily="34" charset="0"/>
                <a:ea typeface="Bookman Old Style" pitchFamily="34" charset="-122"/>
                <a:cs typeface="Bookman Old Style" pitchFamily="34" charset="-120"/>
              </a:rPr>
              <a:t>agir</a:t>
            </a:r>
            <a:r>
              <a:rPr lang="en-US" sz="2400" dirty="0">
                <a:solidFill>
                  <a:srgbClr val="141414"/>
                </a:solidFill>
                <a:latin typeface="Bookman Old Style" pitchFamily="34" charset="0"/>
                <a:ea typeface="Bookman Old Style" pitchFamily="34" charset="-122"/>
                <a:cs typeface="Bookman Old Style" pitchFamily="34" charset="-120"/>
              </a:rPr>
              <a:t> </a:t>
            </a:r>
            <a:r>
              <a:rPr lang="en-US" sz="2400" b="1" dirty="0" err="1">
                <a:solidFill>
                  <a:srgbClr val="141414"/>
                </a:solidFill>
                <a:latin typeface="Bookman Old Style" pitchFamily="34" charset="0"/>
                <a:ea typeface="Bookman Old Style" pitchFamily="34" charset="-122"/>
                <a:cs typeface="Bookman Old Style" pitchFamily="34" charset="-120"/>
              </a:rPr>
              <a:t>maintenant</a:t>
            </a:r>
            <a:r>
              <a:rPr lang="en-US" sz="2400" dirty="0">
                <a:solidFill>
                  <a:srgbClr val="141414"/>
                </a:solidFill>
                <a:latin typeface="Bookman Old Style" pitchFamily="34" charset="0"/>
                <a:ea typeface="Bookman Old Style" pitchFamily="34" charset="-122"/>
                <a:cs typeface="Bookman Old Style" pitchFamily="34" charset="-120"/>
              </a:rPr>
              <a:t>. </a:t>
            </a:r>
            <a:endParaRPr lang="en-US" sz="2400" dirty="0"/>
          </a:p>
        </p:txBody>
      </p:sp>
      <p:sp>
        <p:nvSpPr>
          <p:cNvPr id="9" name="Text 6"/>
          <p:cNvSpPr txBox="1"/>
          <p:nvPr/>
        </p:nvSpPr>
        <p:spPr>
          <a:xfrm>
            <a:off x="822960" y="4114800"/>
            <a:ext cx="8961120" cy="1737360"/>
          </a:xfrm>
          <a:prstGeom prst="rect">
            <a:avLst/>
          </a:prstGeom>
          <a:noFill/>
          <a:ln/>
        </p:spPr>
        <p:txBody>
          <a:bodyPr wrap="square" lIns="0" tIns="0" rIns="0" bIns="0" rtlCol="0" anchor="ctr"/>
          <a:lstStyle/>
          <a:p>
            <a:pPr marL="342900" indent="-342900">
              <a:spcAft>
                <a:spcPts val="1000"/>
              </a:spcAft>
              <a:buSzPct val="100000"/>
              <a:buChar char="•"/>
            </a:pPr>
            <a:r>
              <a:rPr lang="en-US" sz="1700" dirty="0">
                <a:solidFill>
                  <a:srgbClr val="2E2E2E"/>
                </a:solidFill>
                <a:latin typeface="Calibri" pitchFamily="34" charset="0"/>
                <a:ea typeface="Calibri" pitchFamily="34" charset="-122"/>
                <a:cs typeface="Calibri" pitchFamily="34" charset="-120"/>
              </a:rPr>
              <a:t>Discuter des enjeux vécus dans votre milieu</a:t>
            </a:r>
            <a:endParaRPr lang="en-US" sz="1700" dirty="0"/>
          </a:p>
          <a:p>
            <a:pPr marL="342900" indent="-342900">
              <a:spcAft>
                <a:spcPts val="1000"/>
              </a:spcAft>
              <a:buSzPct val="100000"/>
              <a:buChar char="•"/>
            </a:pPr>
            <a:r>
              <a:rPr lang="en-US" sz="1700" dirty="0">
                <a:solidFill>
                  <a:srgbClr val="2E2E2E"/>
                </a:solidFill>
                <a:latin typeface="Calibri" pitchFamily="34" charset="0"/>
                <a:ea typeface="Calibri" pitchFamily="34" charset="-122"/>
                <a:cs typeface="Calibri" pitchFamily="34" charset="-120"/>
              </a:rPr>
              <a:t>Évaluer chaque enjeu avec les quatre critères</a:t>
            </a:r>
            <a:endParaRPr lang="en-US" sz="1700" dirty="0"/>
          </a:p>
          <a:p>
            <a:pPr marL="342900" indent="-342900">
              <a:spcAft>
                <a:spcPts val="1000"/>
              </a:spcAft>
              <a:buSzPct val="100000"/>
              <a:buChar char="•"/>
            </a:pPr>
            <a:r>
              <a:rPr lang="en-US" sz="1700" dirty="0">
                <a:solidFill>
                  <a:srgbClr val="2E2E2E"/>
                </a:solidFill>
                <a:latin typeface="Calibri" pitchFamily="34" charset="0"/>
                <a:ea typeface="Calibri" pitchFamily="34" charset="-122"/>
                <a:cs typeface="Calibri" pitchFamily="34" charset="-120"/>
              </a:rPr>
              <a:t>Retenir un seul enjeu par table</a:t>
            </a:r>
            <a:br>
              <a:rPr lang="en-US" sz="1700" dirty="0">
                <a:solidFill>
                  <a:srgbClr val="2E2E2E"/>
                </a:solidFill>
                <a:latin typeface="Calibri" pitchFamily="34" charset="0"/>
                <a:ea typeface="Calibri" pitchFamily="34" charset="-122"/>
                <a:cs typeface="Calibri" pitchFamily="34" charset="-120"/>
              </a:rPr>
            </a:br>
            <a:endParaRPr lang="en-US" sz="1700" dirty="0">
              <a:solidFill>
                <a:srgbClr val="2E2E2E"/>
              </a:solidFill>
              <a:latin typeface="Calibri" pitchFamily="34" charset="0"/>
              <a:ea typeface="Calibri" pitchFamily="34" charset="-122"/>
              <a:cs typeface="Calibri" pitchFamily="34" charset="-12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822960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Les quatre critères</a:t>
            </a:r>
            <a:endParaRPr lang="en-US" sz="3600" dirty="0"/>
          </a:p>
        </p:txBody>
      </p:sp>
      <p:pic>
        <p:nvPicPr>
          <p:cNvPr id="5"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6" name="Shape 3"/>
          <p:cNvSpPr/>
          <p:nvPr/>
        </p:nvSpPr>
        <p:spPr>
          <a:xfrm>
            <a:off x="822960" y="2286000"/>
            <a:ext cx="5029200" cy="1600200"/>
          </a:xfrm>
          <a:prstGeom prst="roundRect">
            <a:avLst>
              <a:gd name="adj" fmla="val 4000"/>
            </a:avLst>
          </a:prstGeom>
          <a:solidFill>
            <a:srgbClr val="FFFFFF"/>
          </a:solidFill>
          <a:ln w="19050">
            <a:solidFill>
              <a:srgbClr val="E8B02B"/>
            </a:solidFill>
            <a:prstDash val="solid"/>
          </a:ln>
        </p:spPr>
        <p:txBody>
          <a:bodyPr/>
          <a:lstStyle/>
          <a:p>
            <a:endParaRPr lang="fr-FR"/>
          </a:p>
        </p:txBody>
      </p:sp>
      <p:pic>
        <p:nvPicPr>
          <p:cNvPr id="7" name="Image 1" descr="preencoded.png"/>
          <p:cNvPicPr>
            <a:picLocks noChangeAspect="1"/>
          </p:cNvPicPr>
          <p:nvPr/>
        </p:nvPicPr>
        <p:blipFill>
          <a:blip r:embed="rId4"/>
          <a:stretch>
            <a:fillRect/>
          </a:stretch>
        </p:blipFill>
        <p:spPr>
          <a:xfrm>
            <a:off x="1143000" y="2560320"/>
            <a:ext cx="457200" cy="457200"/>
          </a:xfrm>
          <a:prstGeom prst="rect">
            <a:avLst/>
          </a:prstGeom>
        </p:spPr>
      </p:pic>
      <p:sp>
        <p:nvSpPr>
          <p:cNvPr id="8" name="Text 4"/>
          <p:cNvSpPr txBox="1"/>
          <p:nvPr/>
        </p:nvSpPr>
        <p:spPr>
          <a:xfrm>
            <a:off x="1737360" y="2578608"/>
            <a:ext cx="3840480" cy="411480"/>
          </a:xfrm>
          <a:prstGeom prst="rect">
            <a:avLst/>
          </a:prstGeom>
          <a:noFill/>
          <a:ln/>
        </p:spPr>
        <p:txBody>
          <a:bodyPr wrap="square" lIns="0" tIns="0" rIns="0" bIns="0" rtlCol="0" anchor="ctr"/>
          <a:lstStyle/>
          <a:p>
            <a:pPr marL="0" indent="0">
              <a:buNone/>
            </a:pPr>
            <a:r>
              <a:rPr lang="en-US" sz="1800" b="1" dirty="0">
                <a:solidFill>
                  <a:srgbClr val="141414"/>
                </a:solidFill>
                <a:latin typeface="Calibri" pitchFamily="34" charset="0"/>
                <a:ea typeface="Calibri" pitchFamily="34" charset="-122"/>
                <a:cs typeface="Calibri" pitchFamily="34" charset="-120"/>
              </a:rPr>
              <a:t>Largement ressenti</a:t>
            </a:r>
            <a:endParaRPr lang="en-US" sz="1800" dirty="0"/>
          </a:p>
        </p:txBody>
      </p:sp>
      <p:sp>
        <p:nvSpPr>
          <p:cNvPr id="9" name="Text 5"/>
          <p:cNvSpPr txBox="1"/>
          <p:nvPr/>
        </p:nvSpPr>
        <p:spPr>
          <a:xfrm>
            <a:off x="1143000" y="3154680"/>
            <a:ext cx="4389120" cy="640080"/>
          </a:xfrm>
          <a:prstGeom prst="rect">
            <a:avLst/>
          </a:prstGeom>
          <a:noFill/>
          <a:ln/>
        </p:spPr>
        <p:txBody>
          <a:bodyPr wrap="square" lIns="0" tIns="0" rIns="0" bIns="0" rtlCol="0" anchor="ctr"/>
          <a:lstStyle/>
          <a:p>
            <a:pPr marL="0" indent="0">
              <a:buNone/>
            </a:pPr>
            <a:r>
              <a:rPr lang="en-US" sz="1350" dirty="0">
                <a:solidFill>
                  <a:srgbClr val="6B6B6B"/>
                </a:solidFill>
                <a:latin typeface="Calibri" pitchFamily="34" charset="0"/>
                <a:ea typeface="Calibri" pitchFamily="34" charset="-122"/>
                <a:cs typeface="Calibri" pitchFamily="34" charset="-120"/>
              </a:rPr>
              <a:t>Combien de personnes vivent ce problème?</a:t>
            </a:r>
            <a:endParaRPr lang="en-US" sz="1350" dirty="0"/>
          </a:p>
        </p:txBody>
      </p:sp>
      <p:sp>
        <p:nvSpPr>
          <p:cNvPr id="10" name="Shape 6"/>
          <p:cNvSpPr/>
          <p:nvPr/>
        </p:nvSpPr>
        <p:spPr>
          <a:xfrm>
            <a:off x="6309360" y="2286000"/>
            <a:ext cx="5029200" cy="1600200"/>
          </a:xfrm>
          <a:prstGeom prst="roundRect">
            <a:avLst>
              <a:gd name="adj" fmla="val 4000"/>
            </a:avLst>
          </a:prstGeom>
          <a:solidFill>
            <a:srgbClr val="FFFFFF"/>
          </a:solidFill>
          <a:ln w="19050">
            <a:solidFill>
              <a:srgbClr val="E8B02B"/>
            </a:solidFill>
            <a:prstDash val="solid"/>
          </a:ln>
        </p:spPr>
        <p:txBody>
          <a:bodyPr/>
          <a:lstStyle/>
          <a:p>
            <a:endParaRPr lang="fr-FR"/>
          </a:p>
        </p:txBody>
      </p:sp>
      <p:pic>
        <p:nvPicPr>
          <p:cNvPr id="11" name="Image 2" descr="preencoded.png"/>
          <p:cNvPicPr>
            <a:picLocks noChangeAspect="1"/>
          </p:cNvPicPr>
          <p:nvPr/>
        </p:nvPicPr>
        <p:blipFill>
          <a:blip r:embed="rId5"/>
          <a:stretch>
            <a:fillRect/>
          </a:stretch>
        </p:blipFill>
        <p:spPr>
          <a:xfrm>
            <a:off x="6629400" y="2560320"/>
            <a:ext cx="457200" cy="457200"/>
          </a:xfrm>
          <a:prstGeom prst="rect">
            <a:avLst/>
          </a:prstGeom>
        </p:spPr>
      </p:pic>
      <p:sp>
        <p:nvSpPr>
          <p:cNvPr id="12" name="Text 7"/>
          <p:cNvSpPr txBox="1"/>
          <p:nvPr/>
        </p:nvSpPr>
        <p:spPr>
          <a:xfrm>
            <a:off x="7223760" y="2578608"/>
            <a:ext cx="3840480" cy="411480"/>
          </a:xfrm>
          <a:prstGeom prst="rect">
            <a:avLst/>
          </a:prstGeom>
          <a:noFill/>
          <a:ln/>
        </p:spPr>
        <p:txBody>
          <a:bodyPr wrap="square" lIns="0" tIns="0" rIns="0" bIns="0" rtlCol="0" anchor="ctr"/>
          <a:lstStyle/>
          <a:p>
            <a:pPr marL="0" indent="0">
              <a:buNone/>
            </a:pPr>
            <a:r>
              <a:rPr lang="en-US" sz="1800" b="1" dirty="0">
                <a:solidFill>
                  <a:srgbClr val="141414"/>
                </a:solidFill>
                <a:latin typeface="Calibri" pitchFamily="34" charset="0"/>
                <a:ea typeface="Calibri" pitchFamily="34" charset="-122"/>
                <a:cs typeface="Calibri" pitchFamily="34" charset="-120"/>
              </a:rPr>
              <a:t>Profondément ressenti</a:t>
            </a:r>
            <a:endParaRPr lang="en-US" sz="1800" dirty="0"/>
          </a:p>
        </p:txBody>
      </p:sp>
      <p:sp>
        <p:nvSpPr>
          <p:cNvPr id="13" name="Text 8"/>
          <p:cNvSpPr txBox="1"/>
          <p:nvPr/>
        </p:nvSpPr>
        <p:spPr>
          <a:xfrm>
            <a:off x="6629400" y="3154680"/>
            <a:ext cx="4389120" cy="640080"/>
          </a:xfrm>
          <a:prstGeom prst="rect">
            <a:avLst/>
          </a:prstGeom>
          <a:noFill/>
          <a:ln/>
        </p:spPr>
        <p:txBody>
          <a:bodyPr wrap="square" lIns="0" tIns="0" rIns="0" bIns="0" rtlCol="0" anchor="ctr"/>
          <a:lstStyle/>
          <a:p>
            <a:pPr marL="0" indent="0">
              <a:buNone/>
            </a:pPr>
            <a:r>
              <a:rPr lang="en-US" sz="1350" dirty="0">
                <a:solidFill>
                  <a:srgbClr val="6B6B6B"/>
                </a:solidFill>
                <a:latin typeface="Calibri" pitchFamily="34" charset="0"/>
                <a:ea typeface="Calibri" pitchFamily="34" charset="-122"/>
                <a:cs typeface="Calibri" pitchFamily="34" charset="-120"/>
              </a:rPr>
              <a:t>En parle-t-on entre nous, sans qu'on le demande?</a:t>
            </a:r>
            <a:endParaRPr lang="en-US" sz="1350" dirty="0"/>
          </a:p>
        </p:txBody>
      </p:sp>
      <p:sp>
        <p:nvSpPr>
          <p:cNvPr id="14" name="Shape 9"/>
          <p:cNvSpPr/>
          <p:nvPr/>
        </p:nvSpPr>
        <p:spPr>
          <a:xfrm>
            <a:off x="822960" y="4251960"/>
            <a:ext cx="5029200" cy="1600200"/>
          </a:xfrm>
          <a:prstGeom prst="roundRect">
            <a:avLst>
              <a:gd name="adj" fmla="val 4000"/>
            </a:avLst>
          </a:prstGeom>
          <a:solidFill>
            <a:srgbClr val="FFFFFF"/>
          </a:solidFill>
          <a:ln w="19050">
            <a:solidFill>
              <a:srgbClr val="E8B02B"/>
            </a:solidFill>
            <a:prstDash val="solid"/>
          </a:ln>
        </p:spPr>
        <p:txBody>
          <a:bodyPr/>
          <a:lstStyle/>
          <a:p>
            <a:endParaRPr lang="fr-FR"/>
          </a:p>
        </p:txBody>
      </p:sp>
      <p:pic>
        <p:nvPicPr>
          <p:cNvPr id="15" name="Image 3" descr="preencoded.png"/>
          <p:cNvPicPr>
            <a:picLocks noChangeAspect="1"/>
          </p:cNvPicPr>
          <p:nvPr/>
        </p:nvPicPr>
        <p:blipFill>
          <a:blip r:embed="rId6"/>
          <a:stretch>
            <a:fillRect/>
          </a:stretch>
        </p:blipFill>
        <p:spPr>
          <a:xfrm>
            <a:off x="1143000" y="4526280"/>
            <a:ext cx="457200" cy="457200"/>
          </a:xfrm>
          <a:prstGeom prst="rect">
            <a:avLst/>
          </a:prstGeom>
        </p:spPr>
      </p:pic>
      <p:sp>
        <p:nvSpPr>
          <p:cNvPr id="16" name="Text 10"/>
          <p:cNvSpPr txBox="1"/>
          <p:nvPr/>
        </p:nvSpPr>
        <p:spPr>
          <a:xfrm>
            <a:off x="1737360" y="4544568"/>
            <a:ext cx="3840480" cy="411480"/>
          </a:xfrm>
          <a:prstGeom prst="rect">
            <a:avLst/>
          </a:prstGeom>
          <a:noFill/>
          <a:ln/>
        </p:spPr>
        <p:txBody>
          <a:bodyPr wrap="square" lIns="0" tIns="0" rIns="0" bIns="0" rtlCol="0" anchor="ctr"/>
          <a:lstStyle/>
          <a:p>
            <a:pPr marL="0" indent="0">
              <a:buNone/>
            </a:pPr>
            <a:r>
              <a:rPr lang="en-US" sz="1800" b="1" dirty="0">
                <a:solidFill>
                  <a:srgbClr val="141414"/>
                </a:solidFill>
                <a:latin typeface="Calibri" pitchFamily="34" charset="0"/>
                <a:ea typeface="Calibri" pitchFamily="34" charset="-122"/>
                <a:cs typeface="Calibri" pitchFamily="34" charset="-120"/>
              </a:rPr>
              <a:t>Gagnable</a:t>
            </a:r>
            <a:endParaRPr lang="en-US" sz="1800" dirty="0"/>
          </a:p>
        </p:txBody>
      </p:sp>
      <p:sp>
        <p:nvSpPr>
          <p:cNvPr id="17" name="Text 11"/>
          <p:cNvSpPr txBox="1"/>
          <p:nvPr/>
        </p:nvSpPr>
        <p:spPr>
          <a:xfrm>
            <a:off x="1143000" y="5120640"/>
            <a:ext cx="4389120" cy="640080"/>
          </a:xfrm>
          <a:prstGeom prst="rect">
            <a:avLst/>
          </a:prstGeom>
          <a:noFill/>
          <a:ln/>
        </p:spPr>
        <p:txBody>
          <a:bodyPr wrap="square" lIns="0" tIns="0" rIns="0" bIns="0" rtlCol="0" anchor="ctr"/>
          <a:lstStyle/>
          <a:p>
            <a:pPr marL="0" indent="0">
              <a:buNone/>
            </a:pPr>
            <a:r>
              <a:rPr lang="en-US" sz="1350" dirty="0">
                <a:solidFill>
                  <a:srgbClr val="6B6B6B"/>
                </a:solidFill>
                <a:latin typeface="Calibri" pitchFamily="34" charset="0"/>
                <a:ea typeface="Calibri" pitchFamily="34" charset="-122"/>
                <a:cs typeface="Calibri" pitchFamily="34" charset="-120"/>
              </a:rPr>
              <a:t>Est-</a:t>
            </a:r>
            <a:r>
              <a:rPr lang="en-US" sz="1350" dirty="0" err="1">
                <a:solidFill>
                  <a:srgbClr val="6B6B6B"/>
                </a:solidFill>
                <a:latin typeface="Calibri" pitchFamily="34" charset="0"/>
                <a:ea typeface="Calibri" pitchFamily="34" charset="-122"/>
                <a:cs typeface="Calibri" pitchFamily="34" charset="-120"/>
              </a:rPr>
              <a:t>ce</a:t>
            </a:r>
            <a:r>
              <a:rPr lang="en-US" sz="1350" dirty="0">
                <a:solidFill>
                  <a:srgbClr val="6B6B6B"/>
                </a:solidFill>
                <a:latin typeface="Calibri" pitchFamily="34" charset="0"/>
                <a:ea typeface="Calibri" pitchFamily="34" charset="-122"/>
                <a:cs typeface="Calibri" pitchFamily="34" charset="-120"/>
              </a:rPr>
              <a:t> </a:t>
            </a:r>
            <a:r>
              <a:rPr lang="en-US" sz="1350" dirty="0" err="1">
                <a:solidFill>
                  <a:srgbClr val="6B6B6B"/>
                </a:solidFill>
                <a:latin typeface="Calibri" pitchFamily="34" charset="0"/>
                <a:ea typeface="Calibri" pitchFamily="34" charset="-122"/>
                <a:cs typeface="Calibri" pitchFamily="34" charset="-120"/>
              </a:rPr>
              <a:t>que</a:t>
            </a:r>
            <a:r>
              <a:rPr lang="en-US" sz="1350" dirty="0">
                <a:solidFill>
                  <a:srgbClr val="6B6B6B"/>
                </a:solidFill>
                <a:latin typeface="Calibri" pitchFamily="34" charset="0"/>
                <a:ea typeface="Calibri" pitchFamily="34" charset="-122"/>
                <a:cs typeface="Calibri" pitchFamily="34" charset="-120"/>
              </a:rPr>
              <a:t> le </a:t>
            </a:r>
            <a:r>
              <a:rPr lang="en-US" sz="1350" dirty="0" err="1">
                <a:solidFill>
                  <a:srgbClr val="6B6B6B"/>
                </a:solidFill>
                <a:latin typeface="Calibri" pitchFamily="34" charset="0"/>
                <a:ea typeface="Calibri" pitchFamily="34" charset="-122"/>
                <a:cs typeface="Calibri" pitchFamily="34" charset="-120"/>
              </a:rPr>
              <a:t>gestionnaire</a:t>
            </a:r>
            <a:r>
              <a:rPr lang="en-US" sz="1350" dirty="0">
                <a:solidFill>
                  <a:srgbClr val="6B6B6B"/>
                </a:solidFill>
                <a:latin typeface="Calibri" pitchFamily="34" charset="0"/>
                <a:ea typeface="Calibri" pitchFamily="34" charset="-122"/>
                <a:cs typeface="Calibri" pitchFamily="34" charset="-120"/>
              </a:rPr>
              <a:t> local a le pouvoir de dire oui?</a:t>
            </a:r>
            <a:endParaRPr lang="en-US" sz="1350" dirty="0"/>
          </a:p>
        </p:txBody>
      </p:sp>
      <p:sp>
        <p:nvSpPr>
          <p:cNvPr id="18" name="Shape 12"/>
          <p:cNvSpPr/>
          <p:nvPr/>
        </p:nvSpPr>
        <p:spPr>
          <a:xfrm>
            <a:off x="6309360" y="4251960"/>
            <a:ext cx="5029200" cy="1600200"/>
          </a:xfrm>
          <a:prstGeom prst="roundRect">
            <a:avLst>
              <a:gd name="adj" fmla="val 4000"/>
            </a:avLst>
          </a:prstGeom>
          <a:solidFill>
            <a:srgbClr val="FFFFFF"/>
          </a:solidFill>
          <a:ln w="19050">
            <a:solidFill>
              <a:srgbClr val="E8B02B"/>
            </a:solidFill>
            <a:prstDash val="solid"/>
          </a:ln>
        </p:spPr>
        <p:txBody>
          <a:bodyPr/>
          <a:lstStyle/>
          <a:p>
            <a:endParaRPr lang="fr-FR"/>
          </a:p>
        </p:txBody>
      </p:sp>
      <p:pic>
        <p:nvPicPr>
          <p:cNvPr id="19" name="Image 4" descr="preencoded.png"/>
          <p:cNvPicPr>
            <a:picLocks noChangeAspect="1"/>
          </p:cNvPicPr>
          <p:nvPr/>
        </p:nvPicPr>
        <p:blipFill>
          <a:blip r:embed="rId7"/>
          <a:stretch>
            <a:fillRect/>
          </a:stretch>
        </p:blipFill>
        <p:spPr>
          <a:xfrm>
            <a:off x="6629400" y="4526280"/>
            <a:ext cx="457200" cy="457200"/>
          </a:xfrm>
          <a:prstGeom prst="rect">
            <a:avLst/>
          </a:prstGeom>
        </p:spPr>
      </p:pic>
      <p:sp>
        <p:nvSpPr>
          <p:cNvPr id="20" name="Text 13"/>
          <p:cNvSpPr txBox="1"/>
          <p:nvPr/>
        </p:nvSpPr>
        <p:spPr>
          <a:xfrm>
            <a:off x="7223760" y="4544568"/>
            <a:ext cx="3840480" cy="411480"/>
          </a:xfrm>
          <a:prstGeom prst="rect">
            <a:avLst/>
          </a:prstGeom>
          <a:noFill/>
          <a:ln/>
        </p:spPr>
        <p:txBody>
          <a:bodyPr wrap="square" lIns="0" tIns="0" rIns="0" bIns="0" rtlCol="0" anchor="ctr"/>
          <a:lstStyle/>
          <a:p>
            <a:pPr marL="0" indent="0">
              <a:buNone/>
            </a:pPr>
            <a:r>
              <a:rPr lang="en-US" sz="1800" b="1" dirty="0">
                <a:solidFill>
                  <a:srgbClr val="141414"/>
                </a:solidFill>
                <a:latin typeface="Calibri" pitchFamily="34" charset="0"/>
                <a:ea typeface="Calibri" pitchFamily="34" charset="-122"/>
                <a:cs typeface="Calibri" pitchFamily="34" charset="-120"/>
              </a:rPr>
              <a:t>Construit le syndicat</a:t>
            </a:r>
            <a:endParaRPr lang="en-US" sz="1800" dirty="0"/>
          </a:p>
        </p:txBody>
      </p:sp>
      <p:sp>
        <p:nvSpPr>
          <p:cNvPr id="21" name="Text 14"/>
          <p:cNvSpPr txBox="1"/>
          <p:nvPr/>
        </p:nvSpPr>
        <p:spPr>
          <a:xfrm>
            <a:off x="6629400" y="5120640"/>
            <a:ext cx="4389120" cy="640080"/>
          </a:xfrm>
          <a:prstGeom prst="rect">
            <a:avLst/>
          </a:prstGeom>
          <a:noFill/>
          <a:ln/>
        </p:spPr>
        <p:txBody>
          <a:bodyPr wrap="square" lIns="0" tIns="0" rIns="0" bIns="0" rtlCol="0" anchor="ctr"/>
          <a:lstStyle/>
          <a:p>
            <a:pPr marL="0" indent="0">
              <a:buNone/>
            </a:pPr>
            <a:r>
              <a:rPr lang="en-US" sz="1350" dirty="0" err="1">
                <a:solidFill>
                  <a:srgbClr val="6B6B6B"/>
                </a:solidFill>
                <a:latin typeface="Calibri" pitchFamily="34" charset="0"/>
                <a:ea typeface="Calibri" pitchFamily="34" charset="-122"/>
                <a:cs typeface="Calibri" pitchFamily="34" charset="-120"/>
              </a:rPr>
              <a:t>S’y</a:t>
            </a:r>
            <a:r>
              <a:rPr lang="en-US" sz="1350" dirty="0">
                <a:solidFill>
                  <a:srgbClr val="6B6B6B"/>
                </a:solidFill>
                <a:latin typeface="Calibri" pitchFamily="34" charset="0"/>
                <a:ea typeface="Calibri" pitchFamily="34" charset="-122"/>
                <a:cs typeface="Calibri" pitchFamily="34" charset="-120"/>
              </a:rPr>
              <a:t> </a:t>
            </a:r>
            <a:r>
              <a:rPr lang="en-US" sz="1350" dirty="0" err="1">
                <a:solidFill>
                  <a:srgbClr val="6B6B6B"/>
                </a:solidFill>
                <a:latin typeface="Calibri" pitchFamily="34" charset="0"/>
                <a:ea typeface="Calibri" pitchFamily="34" charset="-122"/>
                <a:cs typeface="Calibri" pitchFamily="34" charset="-120"/>
              </a:rPr>
              <a:t>attaquer</a:t>
            </a:r>
            <a:r>
              <a:rPr lang="en-US" sz="1350" dirty="0">
                <a:solidFill>
                  <a:srgbClr val="6B6B6B"/>
                </a:solidFill>
                <a:latin typeface="Calibri" pitchFamily="34" charset="0"/>
                <a:ea typeface="Calibri" pitchFamily="34" charset="-122"/>
                <a:cs typeface="Calibri" pitchFamily="34" charset="-120"/>
              </a:rPr>
              <a:t> </a:t>
            </a:r>
            <a:r>
              <a:rPr lang="en-US" sz="1350" dirty="0" err="1">
                <a:solidFill>
                  <a:srgbClr val="6B6B6B"/>
                </a:solidFill>
                <a:latin typeface="Calibri" pitchFamily="34" charset="0"/>
                <a:ea typeface="Calibri" pitchFamily="34" charset="-122"/>
                <a:cs typeface="Calibri" pitchFamily="34" charset="-120"/>
              </a:rPr>
              <a:t>donne</a:t>
            </a:r>
            <a:r>
              <a:rPr lang="en-US" sz="1350" dirty="0">
                <a:solidFill>
                  <a:srgbClr val="6B6B6B"/>
                </a:solidFill>
                <a:latin typeface="Calibri" pitchFamily="34" charset="0"/>
                <a:ea typeface="Calibri" pitchFamily="34" charset="-122"/>
                <a:cs typeface="Calibri" pitchFamily="34" charset="-120"/>
              </a:rPr>
              <a:t>-t-il un rôle à de nouvelles personnes?</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1">
    <p:bg>
      <p:bgPr>
        <a:solidFill>
          <a:srgbClr val="F2EFE9"/>
        </a:solidFill>
        <a:effectLst/>
      </p:bgPr>
    </p:bg>
    <p:spTree>
      <p:nvGrpSpPr>
        <p:cNvPr id="1" name=""/>
        <p:cNvGrpSpPr/>
        <p:nvPr/>
      </p:nvGrpSpPr>
      <p:grpSpPr>
        <a:xfrm>
          <a:off x="0" y="0"/>
          <a:ext cx="0" cy="0"/>
          <a:chOff x="0" y="0"/>
          <a:chExt cx="0" cy="0"/>
        </a:xfrm>
      </p:grpSpPr>
      <p:sp>
        <p:nvSpPr>
          <p:cNvPr id="2" name="Shape 0"/>
          <p:cNvSpPr/>
          <p:nvPr/>
        </p:nvSpPr>
        <p:spPr>
          <a:xfrm>
            <a:off x="8001000" y="1691640"/>
            <a:ext cx="3017520" cy="3017520"/>
          </a:xfrm>
          <a:prstGeom prst="ellipse">
            <a:avLst/>
          </a:prstGeom>
          <a:ln w="177800">
            <a:solidFill>
              <a:srgbClr val="E8B02B"/>
            </a:solidFill>
            <a:prstDash val="solid"/>
          </a:ln>
        </p:spPr>
        <p:txBody>
          <a:bodyPr/>
          <a:lstStyle/>
          <a:p>
            <a:endParaRPr lang="fr-FR"/>
          </a:p>
        </p:txBody>
      </p:sp>
      <p:sp>
        <p:nvSpPr>
          <p:cNvPr id="3" name="Text 1"/>
          <p:cNvSpPr txBox="1"/>
          <p:nvPr/>
        </p:nvSpPr>
        <p:spPr>
          <a:xfrm>
            <a:off x="8001000" y="1691640"/>
            <a:ext cx="3017520" cy="3017520"/>
          </a:xfrm>
          <a:prstGeom prst="rect">
            <a:avLst/>
          </a:prstGeom>
          <a:noFill/>
          <a:ln/>
        </p:spPr>
        <p:txBody>
          <a:bodyPr wrap="square" lIns="0" tIns="0" rIns="0" bIns="0" rtlCol="0" anchor="ctr"/>
          <a:lstStyle/>
          <a:p>
            <a:pPr marL="0" indent="0" algn="ctr">
              <a:buNone/>
            </a:pPr>
            <a:r>
              <a:rPr lang="en-US" sz="4400" b="1" dirty="0">
                <a:solidFill>
                  <a:srgbClr val="141414"/>
                </a:solidFill>
                <a:latin typeface="Bookman Old Style" pitchFamily="34" charset="0"/>
                <a:ea typeface="Bookman Old Style" pitchFamily="34" charset="-122"/>
                <a:cs typeface="Bookman Old Style" pitchFamily="34" charset="-120"/>
              </a:rPr>
              <a:t>15 min</a:t>
            </a:r>
            <a:endParaRPr lang="en-US" sz="4400" dirty="0"/>
          </a:p>
        </p:txBody>
      </p:sp>
      <p:sp>
        <p:nvSpPr>
          <p:cNvPr id="4" name="Text 2"/>
          <p:cNvSpPr txBox="1"/>
          <p:nvPr/>
        </p:nvSpPr>
        <p:spPr>
          <a:xfrm>
            <a:off x="822960" y="2286000"/>
            <a:ext cx="6309360" cy="1371600"/>
          </a:xfrm>
          <a:prstGeom prst="rect">
            <a:avLst/>
          </a:prstGeom>
          <a:noFill/>
          <a:ln/>
        </p:spPr>
        <p:txBody>
          <a:bodyPr wrap="square" lIns="0" tIns="0" rIns="0" bIns="0" rtlCol="0" anchor="b"/>
          <a:lstStyle/>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Aux tables</a:t>
            </a:r>
            <a:endParaRPr lang="en-US" sz="4400" dirty="0"/>
          </a:p>
        </p:txBody>
      </p:sp>
      <p:sp>
        <p:nvSpPr>
          <p:cNvPr id="5" name="Shape 3"/>
          <p:cNvSpPr/>
          <p:nvPr/>
        </p:nvSpPr>
        <p:spPr>
          <a:xfrm>
            <a:off x="822960" y="3858768"/>
            <a:ext cx="1463040" cy="0"/>
          </a:xfrm>
          <a:prstGeom prst="line">
            <a:avLst/>
          </a:prstGeom>
          <a:noFill/>
          <a:ln w="50800">
            <a:solidFill>
              <a:srgbClr val="C8102E"/>
            </a:solidFill>
            <a:prstDash val="solid"/>
          </a:ln>
        </p:spPr>
        <p:txBody>
          <a:bodyPr/>
          <a:lstStyle/>
          <a:p>
            <a:endParaRPr lang="fr-FR"/>
          </a:p>
        </p:txBody>
      </p:sp>
      <p:sp>
        <p:nvSpPr>
          <p:cNvPr id="6" name="Text 4"/>
          <p:cNvSpPr txBox="1"/>
          <p:nvPr/>
        </p:nvSpPr>
        <p:spPr>
          <a:xfrm>
            <a:off x="822960" y="4069080"/>
            <a:ext cx="6309360" cy="1097280"/>
          </a:xfrm>
          <a:prstGeom prst="rect">
            <a:avLst/>
          </a:prstGeom>
          <a:noFill/>
          <a:ln/>
        </p:spPr>
        <p:txBody>
          <a:bodyPr wrap="square" lIns="0" tIns="0" rIns="0" bIns="0" rtlCol="0" anchor="ctr"/>
          <a:lstStyle/>
          <a:p>
            <a:pPr marL="0" indent="0">
              <a:buNone/>
            </a:pPr>
            <a:r>
              <a:rPr lang="en-US" sz="1800" dirty="0">
                <a:solidFill>
                  <a:srgbClr val="6B6B6B"/>
                </a:solidFill>
                <a:latin typeface="Calibri" pitchFamily="34" charset="0"/>
                <a:ea typeface="Calibri" pitchFamily="34" charset="-122"/>
                <a:cs typeface="Calibri" pitchFamily="34" charset="-120"/>
              </a:rPr>
              <a:t>Choisir un seul enjeu local, avec les quatre critères.</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4000" b="1" dirty="0">
                <a:solidFill>
                  <a:srgbClr val="141414"/>
                </a:solidFill>
                <a:latin typeface="Bookman Old Style" pitchFamily="34" charset="0"/>
                <a:ea typeface="Bookman Old Style" pitchFamily="34" charset="-122"/>
                <a:cs typeface="Bookman Old Style" pitchFamily="34" charset="-120"/>
              </a:rPr>
              <a:t>On a notre enjeu.</a:t>
            </a:r>
            <a:endParaRPr lang="en-US" sz="40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FIN DE L'ATELIER 1</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Shape 5"/>
          <p:cNvSpPr/>
          <p:nvPr/>
        </p:nvSpPr>
        <p:spPr>
          <a:xfrm>
            <a:off x="822960" y="2331720"/>
            <a:ext cx="2423160" cy="749808"/>
          </a:xfrm>
          <a:prstGeom prst="roundRect">
            <a:avLst>
              <a:gd name="adj" fmla="val 12195"/>
            </a:avLst>
          </a:prstGeom>
          <a:solidFill>
            <a:srgbClr val="FDF4E3"/>
          </a:solidFill>
          <a:ln w="15875">
            <a:solidFill>
              <a:srgbClr val="E8B02B"/>
            </a:solidFill>
            <a:prstDash val="solid"/>
          </a:ln>
        </p:spPr>
        <p:txBody>
          <a:bodyPr/>
          <a:lstStyle/>
          <a:p>
            <a:endParaRPr lang="fr-FR"/>
          </a:p>
        </p:txBody>
      </p:sp>
      <p:pic>
        <p:nvPicPr>
          <p:cNvPr id="9" name="Image 1" descr="preencoded.png"/>
          <p:cNvPicPr>
            <a:picLocks noChangeAspect="1"/>
          </p:cNvPicPr>
          <p:nvPr/>
        </p:nvPicPr>
        <p:blipFill>
          <a:blip r:embed="rId3"/>
          <a:stretch>
            <a:fillRect/>
          </a:stretch>
        </p:blipFill>
        <p:spPr>
          <a:xfrm>
            <a:off x="1024128" y="2496312"/>
            <a:ext cx="411480" cy="411480"/>
          </a:xfrm>
          <a:prstGeom prst="rect">
            <a:avLst/>
          </a:prstGeom>
        </p:spPr>
      </p:pic>
      <p:sp>
        <p:nvSpPr>
          <p:cNvPr id="10" name="Text 6"/>
          <p:cNvSpPr txBox="1"/>
          <p:nvPr/>
        </p:nvSpPr>
        <p:spPr>
          <a:xfrm>
            <a:off x="1536192" y="2331720"/>
            <a:ext cx="1554480" cy="749808"/>
          </a:xfrm>
          <a:prstGeom prst="rect">
            <a:avLst/>
          </a:prstGeom>
          <a:noFill/>
          <a:ln/>
        </p:spPr>
        <p:txBody>
          <a:bodyPr wrap="square" lIns="0" tIns="0" rIns="0" bIns="0" rtlCol="0" anchor="ctr"/>
          <a:lstStyle/>
          <a:p>
            <a:pPr marL="0" indent="0">
              <a:buNone/>
            </a:pPr>
            <a:r>
              <a:rPr lang="en-US" sz="1300" b="1" dirty="0">
                <a:solidFill>
                  <a:srgbClr val="141414"/>
                </a:solidFill>
                <a:latin typeface="Calibri" pitchFamily="34" charset="0"/>
                <a:ea typeface="Calibri" pitchFamily="34" charset="-122"/>
                <a:cs typeface="Calibri" pitchFamily="34" charset="-120"/>
              </a:rPr>
              <a:t>Largement ressenti</a:t>
            </a:r>
            <a:endParaRPr lang="en-US" sz="1300" dirty="0"/>
          </a:p>
        </p:txBody>
      </p:sp>
      <p:sp>
        <p:nvSpPr>
          <p:cNvPr id="11" name="Shape 7"/>
          <p:cNvSpPr/>
          <p:nvPr/>
        </p:nvSpPr>
        <p:spPr>
          <a:xfrm>
            <a:off x="3520440" y="2331720"/>
            <a:ext cx="2423160" cy="749808"/>
          </a:xfrm>
          <a:prstGeom prst="roundRect">
            <a:avLst>
              <a:gd name="adj" fmla="val 12195"/>
            </a:avLst>
          </a:prstGeom>
          <a:solidFill>
            <a:srgbClr val="FDF4E3"/>
          </a:solidFill>
          <a:ln w="15875">
            <a:solidFill>
              <a:srgbClr val="E8B02B"/>
            </a:solidFill>
            <a:prstDash val="solid"/>
          </a:ln>
        </p:spPr>
        <p:txBody>
          <a:bodyPr/>
          <a:lstStyle/>
          <a:p>
            <a:endParaRPr lang="fr-FR"/>
          </a:p>
        </p:txBody>
      </p:sp>
      <p:pic>
        <p:nvPicPr>
          <p:cNvPr id="12" name="Image 2" descr="preencoded.png"/>
          <p:cNvPicPr>
            <a:picLocks noChangeAspect="1"/>
          </p:cNvPicPr>
          <p:nvPr/>
        </p:nvPicPr>
        <p:blipFill>
          <a:blip r:embed="rId3"/>
          <a:stretch>
            <a:fillRect/>
          </a:stretch>
        </p:blipFill>
        <p:spPr>
          <a:xfrm>
            <a:off x="3721608" y="2496312"/>
            <a:ext cx="411480" cy="411480"/>
          </a:xfrm>
          <a:prstGeom prst="rect">
            <a:avLst/>
          </a:prstGeom>
        </p:spPr>
      </p:pic>
      <p:sp>
        <p:nvSpPr>
          <p:cNvPr id="13" name="Text 8"/>
          <p:cNvSpPr txBox="1"/>
          <p:nvPr/>
        </p:nvSpPr>
        <p:spPr>
          <a:xfrm>
            <a:off x="4233672" y="2331720"/>
            <a:ext cx="1554480" cy="749808"/>
          </a:xfrm>
          <a:prstGeom prst="rect">
            <a:avLst/>
          </a:prstGeom>
          <a:noFill/>
          <a:ln/>
        </p:spPr>
        <p:txBody>
          <a:bodyPr wrap="square" lIns="0" tIns="0" rIns="0" bIns="0" rtlCol="0" anchor="ctr"/>
          <a:lstStyle/>
          <a:p>
            <a:pPr marL="0" indent="0">
              <a:buNone/>
            </a:pPr>
            <a:r>
              <a:rPr lang="en-US" sz="1300" b="1" dirty="0">
                <a:solidFill>
                  <a:srgbClr val="141414"/>
                </a:solidFill>
                <a:latin typeface="Calibri" pitchFamily="34" charset="0"/>
                <a:ea typeface="Calibri" pitchFamily="34" charset="-122"/>
                <a:cs typeface="Calibri" pitchFamily="34" charset="-120"/>
              </a:rPr>
              <a:t>Profondément ressenti</a:t>
            </a:r>
            <a:endParaRPr lang="en-US" sz="1300" dirty="0"/>
          </a:p>
        </p:txBody>
      </p:sp>
      <p:sp>
        <p:nvSpPr>
          <p:cNvPr id="14" name="Shape 9"/>
          <p:cNvSpPr/>
          <p:nvPr/>
        </p:nvSpPr>
        <p:spPr>
          <a:xfrm>
            <a:off x="6217920" y="2331720"/>
            <a:ext cx="2423160" cy="749808"/>
          </a:xfrm>
          <a:prstGeom prst="roundRect">
            <a:avLst>
              <a:gd name="adj" fmla="val 12195"/>
            </a:avLst>
          </a:prstGeom>
          <a:solidFill>
            <a:srgbClr val="FDF4E3"/>
          </a:solidFill>
          <a:ln w="15875">
            <a:solidFill>
              <a:srgbClr val="E8B02B"/>
            </a:solidFill>
            <a:prstDash val="solid"/>
          </a:ln>
        </p:spPr>
        <p:txBody>
          <a:bodyPr/>
          <a:lstStyle/>
          <a:p>
            <a:endParaRPr lang="fr-FR"/>
          </a:p>
        </p:txBody>
      </p:sp>
      <p:pic>
        <p:nvPicPr>
          <p:cNvPr id="15" name="Image 3" descr="preencoded.png"/>
          <p:cNvPicPr>
            <a:picLocks noChangeAspect="1"/>
          </p:cNvPicPr>
          <p:nvPr/>
        </p:nvPicPr>
        <p:blipFill>
          <a:blip r:embed="rId3"/>
          <a:stretch>
            <a:fillRect/>
          </a:stretch>
        </p:blipFill>
        <p:spPr>
          <a:xfrm>
            <a:off x="6419088" y="2496312"/>
            <a:ext cx="411480" cy="411480"/>
          </a:xfrm>
          <a:prstGeom prst="rect">
            <a:avLst/>
          </a:prstGeom>
        </p:spPr>
      </p:pic>
      <p:sp>
        <p:nvSpPr>
          <p:cNvPr id="16" name="Text 10"/>
          <p:cNvSpPr txBox="1"/>
          <p:nvPr/>
        </p:nvSpPr>
        <p:spPr>
          <a:xfrm>
            <a:off x="6931152" y="2331720"/>
            <a:ext cx="1554480" cy="749808"/>
          </a:xfrm>
          <a:prstGeom prst="rect">
            <a:avLst/>
          </a:prstGeom>
          <a:noFill/>
          <a:ln/>
        </p:spPr>
        <p:txBody>
          <a:bodyPr wrap="square" lIns="0" tIns="0" rIns="0" bIns="0" rtlCol="0" anchor="ctr"/>
          <a:lstStyle/>
          <a:p>
            <a:pPr marL="0" indent="0">
              <a:buNone/>
            </a:pPr>
            <a:r>
              <a:rPr lang="en-US" sz="1300" b="1" dirty="0">
                <a:solidFill>
                  <a:srgbClr val="141414"/>
                </a:solidFill>
                <a:latin typeface="Calibri" pitchFamily="34" charset="0"/>
                <a:ea typeface="Calibri" pitchFamily="34" charset="-122"/>
                <a:cs typeface="Calibri" pitchFamily="34" charset="-120"/>
              </a:rPr>
              <a:t>Gagnable</a:t>
            </a:r>
            <a:endParaRPr lang="en-US" sz="1300" dirty="0"/>
          </a:p>
        </p:txBody>
      </p:sp>
      <p:sp>
        <p:nvSpPr>
          <p:cNvPr id="17" name="Shape 11"/>
          <p:cNvSpPr/>
          <p:nvPr/>
        </p:nvSpPr>
        <p:spPr>
          <a:xfrm>
            <a:off x="8915400" y="2331720"/>
            <a:ext cx="2423160" cy="749808"/>
          </a:xfrm>
          <a:prstGeom prst="roundRect">
            <a:avLst>
              <a:gd name="adj" fmla="val 12195"/>
            </a:avLst>
          </a:prstGeom>
          <a:solidFill>
            <a:srgbClr val="FDF4E3"/>
          </a:solidFill>
          <a:ln w="15875">
            <a:solidFill>
              <a:srgbClr val="E8B02B"/>
            </a:solidFill>
            <a:prstDash val="solid"/>
          </a:ln>
        </p:spPr>
        <p:txBody>
          <a:bodyPr/>
          <a:lstStyle/>
          <a:p>
            <a:endParaRPr lang="fr-FR"/>
          </a:p>
        </p:txBody>
      </p:sp>
      <p:pic>
        <p:nvPicPr>
          <p:cNvPr id="18" name="Image 4" descr="preencoded.png"/>
          <p:cNvPicPr>
            <a:picLocks noChangeAspect="1"/>
          </p:cNvPicPr>
          <p:nvPr/>
        </p:nvPicPr>
        <p:blipFill>
          <a:blip r:embed="rId3"/>
          <a:stretch>
            <a:fillRect/>
          </a:stretch>
        </p:blipFill>
        <p:spPr>
          <a:xfrm>
            <a:off x="9116568" y="2496312"/>
            <a:ext cx="411480" cy="411480"/>
          </a:xfrm>
          <a:prstGeom prst="rect">
            <a:avLst/>
          </a:prstGeom>
        </p:spPr>
      </p:pic>
      <p:sp>
        <p:nvSpPr>
          <p:cNvPr id="19" name="Text 12"/>
          <p:cNvSpPr txBox="1"/>
          <p:nvPr/>
        </p:nvSpPr>
        <p:spPr>
          <a:xfrm>
            <a:off x="9628632" y="2331720"/>
            <a:ext cx="1554480" cy="749808"/>
          </a:xfrm>
          <a:prstGeom prst="rect">
            <a:avLst/>
          </a:prstGeom>
          <a:noFill/>
          <a:ln/>
        </p:spPr>
        <p:txBody>
          <a:bodyPr wrap="square" lIns="0" tIns="0" rIns="0" bIns="0" rtlCol="0" anchor="ctr"/>
          <a:lstStyle/>
          <a:p>
            <a:pPr marL="0" indent="0">
              <a:buNone/>
            </a:pPr>
            <a:r>
              <a:rPr lang="en-US" sz="1300" b="1" dirty="0">
                <a:solidFill>
                  <a:srgbClr val="141414"/>
                </a:solidFill>
                <a:latin typeface="Calibri" pitchFamily="34" charset="0"/>
                <a:ea typeface="Calibri" pitchFamily="34" charset="-122"/>
                <a:cs typeface="Calibri" pitchFamily="34" charset="-120"/>
              </a:rPr>
              <a:t>Construit le syndicat</a:t>
            </a:r>
            <a:endParaRPr lang="en-US" sz="1300" dirty="0"/>
          </a:p>
        </p:txBody>
      </p:sp>
      <p:sp>
        <p:nvSpPr>
          <p:cNvPr id="20" name="Shape 13"/>
          <p:cNvSpPr/>
          <p:nvPr/>
        </p:nvSpPr>
        <p:spPr>
          <a:xfrm>
            <a:off x="822960" y="3429000"/>
            <a:ext cx="5074920" cy="1691640"/>
          </a:xfrm>
          <a:prstGeom prst="roundRect">
            <a:avLst>
              <a:gd name="adj" fmla="val 4324"/>
            </a:avLst>
          </a:prstGeom>
          <a:solidFill>
            <a:srgbClr val="FFFFFF"/>
          </a:solidFill>
          <a:ln w="19050">
            <a:solidFill>
              <a:srgbClr val="E8B02B"/>
            </a:solidFill>
            <a:prstDash val="solid"/>
          </a:ln>
        </p:spPr>
        <p:txBody>
          <a:bodyPr/>
          <a:lstStyle/>
          <a:p>
            <a:endParaRPr lang="fr-FR"/>
          </a:p>
        </p:txBody>
      </p:sp>
      <p:pic>
        <p:nvPicPr>
          <p:cNvPr id="21" name="Image 5" descr="preencoded.png"/>
          <p:cNvPicPr>
            <a:picLocks noChangeAspect="1"/>
          </p:cNvPicPr>
          <p:nvPr/>
        </p:nvPicPr>
        <p:blipFill>
          <a:blip r:embed="rId4"/>
          <a:stretch>
            <a:fillRect/>
          </a:stretch>
        </p:blipFill>
        <p:spPr>
          <a:xfrm>
            <a:off x="1143000" y="3657600"/>
            <a:ext cx="457200" cy="457200"/>
          </a:xfrm>
          <a:prstGeom prst="rect">
            <a:avLst/>
          </a:prstGeom>
        </p:spPr>
      </p:pic>
      <p:sp>
        <p:nvSpPr>
          <p:cNvPr id="22" name="Text 14"/>
          <p:cNvSpPr txBox="1"/>
          <p:nvPr/>
        </p:nvSpPr>
        <p:spPr>
          <a:xfrm>
            <a:off x="1737360" y="3675888"/>
            <a:ext cx="3840480" cy="411480"/>
          </a:xfrm>
          <a:prstGeom prst="rect">
            <a:avLst/>
          </a:prstGeom>
          <a:noFill/>
          <a:ln/>
        </p:spPr>
        <p:txBody>
          <a:bodyPr wrap="square" lIns="0" tIns="0" rIns="0" bIns="0" rtlCol="0" anchor="ctr"/>
          <a:lstStyle/>
          <a:p>
            <a:pPr marL="0" indent="0">
              <a:buNone/>
            </a:pPr>
            <a:r>
              <a:rPr lang="en-US" sz="2000" b="1" dirty="0">
                <a:solidFill>
                  <a:srgbClr val="141414"/>
                </a:solidFill>
                <a:latin typeface="Bookman Old Style" pitchFamily="34" charset="0"/>
                <a:ea typeface="Bookman Old Style" pitchFamily="34" charset="-122"/>
                <a:cs typeface="Bookman Old Style" pitchFamily="34" charset="-120"/>
              </a:rPr>
              <a:t>Ce qu'on a</a:t>
            </a:r>
            <a:endParaRPr lang="en-US" sz="2000" dirty="0"/>
          </a:p>
        </p:txBody>
      </p:sp>
      <p:sp>
        <p:nvSpPr>
          <p:cNvPr id="23" name="Text 15"/>
          <p:cNvSpPr txBox="1"/>
          <p:nvPr/>
        </p:nvSpPr>
        <p:spPr>
          <a:xfrm>
            <a:off x="1143000" y="4251960"/>
            <a:ext cx="4434840" cy="777240"/>
          </a:xfrm>
          <a:prstGeom prst="rect">
            <a:avLst/>
          </a:prstGeom>
          <a:noFill/>
          <a:ln/>
        </p:spPr>
        <p:txBody>
          <a:bodyPr wrap="square" lIns="0" tIns="0" rIns="0" bIns="0" rtlCol="0" anchor="ctr"/>
          <a:lstStyle/>
          <a:p>
            <a:pPr marL="0" indent="0">
              <a:buNone/>
            </a:pPr>
            <a:r>
              <a:rPr lang="en-US" sz="1350" dirty="0">
                <a:solidFill>
                  <a:srgbClr val="6B6B6B"/>
                </a:solidFill>
                <a:latin typeface="Calibri" pitchFamily="34" charset="0"/>
                <a:ea typeface="Calibri" pitchFamily="34" charset="-122"/>
                <a:cs typeface="Calibri" pitchFamily="34" charset="-120"/>
              </a:rPr>
              <a:t>Un enjeu local, choisi collectivement, sur lequel une action est possible dès le retour au travail.</a:t>
            </a:r>
            <a:endParaRPr lang="en-US" sz="1350" dirty="0"/>
          </a:p>
        </p:txBody>
      </p:sp>
      <p:sp>
        <p:nvSpPr>
          <p:cNvPr id="24" name="Shape 16"/>
          <p:cNvSpPr/>
          <p:nvPr/>
        </p:nvSpPr>
        <p:spPr>
          <a:xfrm>
            <a:off x="6263640" y="3429000"/>
            <a:ext cx="5074920" cy="1691640"/>
          </a:xfrm>
          <a:prstGeom prst="roundRect">
            <a:avLst>
              <a:gd name="adj" fmla="val 4324"/>
            </a:avLst>
          </a:prstGeom>
          <a:solidFill>
            <a:srgbClr val="FFFFFF"/>
          </a:solidFill>
          <a:ln w="19050">
            <a:solidFill>
              <a:srgbClr val="C8102E"/>
            </a:solidFill>
            <a:prstDash val="solid"/>
          </a:ln>
        </p:spPr>
        <p:txBody>
          <a:bodyPr/>
          <a:lstStyle/>
          <a:p>
            <a:endParaRPr lang="fr-FR"/>
          </a:p>
        </p:txBody>
      </p:sp>
      <p:pic>
        <p:nvPicPr>
          <p:cNvPr id="25" name="Image 6" descr="preencoded.png"/>
          <p:cNvPicPr>
            <a:picLocks noChangeAspect="1"/>
          </p:cNvPicPr>
          <p:nvPr/>
        </p:nvPicPr>
        <p:blipFill>
          <a:blip r:embed="rId5"/>
          <a:stretch>
            <a:fillRect/>
          </a:stretch>
        </p:blipFill>
        <p:spPr>
          <a:xfrm>
            <a:off x="6583680" y="3657600"/>
            <a:ext cx="457200" cy="457200"/>
          </a:xfrm>
          <a:prstGeom prst="rect">
            <a:avLst/>
          </a:prstGeom>
        </p:spPr>
      </p:pic>
      <p:sp>
        <p:nvSpPr>
          <p:cNvPr id="26" name="Text 17"/>
          <p:cNvSpPr txBox="1"/>
          <p:nvPr/>
        </p:nvSpPr>
        <p:spPr>
          <a:xfrm>
            <a:off x="7178040" y="3675888"/>
            <a:ext cx="3840480" cy="411480"/>
          </a:xfrm>
          <a:prstGeom prst="rect">
            <a:avLst/>
          </a:prstGeom>
          <a:noFill/>
          <a:ln/>
        </p:spPr>
        <p:txBody>
          <a:bodyPr wrap="square" lIns="0" tIns="0" rIns="0" bIns="0" rtlCol="0" anchor="ctr"/>
          <a:lstStyle/>
          <a:p>
            <a:pPr marL="0" indent="0">
              <a:buNone/>
            </a:pPr>
            <a:r>
              <a:rPr lang="en-US" sz="2000" b="1" dirty="0">
                <a:solidFill>
                  <a:srgbClr val="141414"/>
                </a:solidFill>
                <a:latin typeface="Bookman Old Style" pitchFamily="34" charset="0"/>
                <a:ea typeface="Bookman Old Style" pitchFamily="34" charset="-122"/>
                <a:cs typeface="Bookman Old Style" pitchFamily="34" charset="-120"/>
              </a:rPr>
              <a:t>Ce qui manque</a:t>
            </a:r>
            <a:endParaRPr lang="en-US" sz="2000" dirty="0"/>
          </a:p>
        </p:txBody>
      </p:sp>
      <p:sp>
        <p:nvSpPr>
          <p:cNvPr id="27" name="Text 18"/>
          <p:cNvSpPr txBox="1"/>
          <p:nvPr/>
        </p:nvSpPr>
        <p:spPr>
          <a:xfrm>
            <a:off x="6583680" y="4251960"/>
            <a:ext cx="4434840" cy="777240"/>
          </a:xfrm>
          <a:prstGeom prst="rect">
            <a:avLst/>
          </a:prstGeom>
          <a:noFill/>
          <a:ln/>
        </p:spPr>
        <p:txBody>
          <a:bodyPr wrap="square" lIns="0" tIns="0" rIns="0" bIns="0" rtlCol="0" anchor="ctr"/>
          <a:lstStyle/>
          <a:p>
            <a:pPr marL="0" indent="0">
              <a:buNone/>
            </a:pPr>
            <a:r>
              <a:rPr lang="en-US" sz="1350" dirty="0">
                <a:solidFill>
                  <a:srgbClr val="6B6B6B"/>
                </a:solidFill>
                <a:latin typeface="Calibri" pitchFamily="34" charset="0"/>
                <a:ea typeface="Calibri" pitchFamily="34" charset="-122"/>
                <a:cs typeface="Calibri" pitchFamily="34" charset="-120"/>
              </a:rPr>
              <a:t>Un plan pour gagner : des actions concrètes qui engagent les membres, et des personnes pour les porter.</a:t>
            </a:r>
            <a:endParaRPr lang="en-US" sz="1350" dirty="0"/>
          </a:p>
        </p:txBody>
      </p:sp>
      <p:sp>
        <p:nvSpPr>
          <p:cNvPr id="28" name="Shape 19"/>
          <p:cNvSpPr/>
          <p:nvPr/>
        </p:nvSpPr>
        <p:spPr>
          <a:xfrm>
            <a:off x="822960" y="5349240"/>
            <a:ext cx="10515600" cy="868680"/>
          </a:xfrm>
          <a:prstGeom prst="roundRect">
            <a:avLst>
              <a:gd name="adj" fmla="val 7368"/>
            </a:avLst>
          </a:prstGeom>
          <a:solidFill>
            <a:srgbClr val="FDF4E3"/>
          </a:solidFill>
          <a:ln w="15875">
            <a:solidFill>
              <a:srgbClr val="E8B02B"/>
            </a:solidFill>
            <a:prstDash val="solid"/>
          </a:ln>
        </p:spPr>
        <p:txBody>
          <a:bodyPr/>
          <a:lstStyle/>
          <a:p>
            <a:endParaRPr lang="fr-FR"/>
          </a:p>
        </p:txBody>
      </p:sp>
      <p:sp>
        <p:nvSpPr>
          <p:cNvPr id="29" name="Text 20"/>
          <p:cNvSpPr txBox="1"/>
          <p:nvPr/>
        </p:nvSpPr>
        <p:spPr>
          <a:xfrm>
            <a:off x="1143000" y="5349240"/>
            <a:ext cx="9875520" cy="868680"/>
          </a:xfrm>
          <a:prstGeom prst="rect">
            <a:avLst/>
          </a:prstGeom>
          <a:noFill/>
          <a:ln/>
        </p:spPr>
        <p:txBody>
          <a:bodyPr wrap="square" lIns="0" tIns="0" rIns="0" bIns="0" rtlCol="0" anchor="ctr"/>
          <a:lstStyle/>
          <a:p>
            <a:pPr marL="0" indent="0">
              <a:buNone/>
            </a:pPr>
            <a:r>
              <a:rPr lang="en-US" sz="1700" b="1" dirty="0">
                <a:solidFill>
                  <a:srgbClr val="141414"/>
                </a:solidFill>
                <a:latin typeface="Bookman Old Style" pitchFamily="34" charset="0"/>
                <a:ea typeface="Bookman Old Style" pitchFamily="34" charset="-122"/>
                <a:cs typeface="Bookman Old Style" pitchFamily="34" charset="-120"/>
              </a:rPr>
              <a:t>Un enjeu, ce n'est pas encore un gain. La suite : qu'est-ce qu'on fait avec?</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4">
    <p:bg>
      <p:bgPr>
        <a:solidFill>
          <a:srgbClr val="F2EFE9"/>
        </a:solidFill>
        <a:effectLst/>
      </p:bgPr>
    </p:bg>
    <p:spTree>
      <p:nvGrpSpPr>
        <p:cNvPr id="1" name=""/>
        <p:cNvGrpSpPr/>
        <p:nvPr/>
      </p:nvGrpSpPr>
      <p:grpSpPr>
        <a:xfrm>
          <a:off x="0" y="0"/>
          <a:ext cx="0" cy="0"/>
          <a:chOff x="0" y="0"/>
          <a:chExt cx="0" cy="0"/>
        </a:xfrm>
      </p:grpSpPr>
      <p:sp>
        <p:nvSpPr>
          <p:cNvPr id="2" name="Text 0"/>
          <p:cNvSpPr txBox="1"/>
          <p:nvPr/>
        </p:nvSpPr>
        <p:spPr>
          <a:xfrm>
            <a:off x="7955280" y="1051560"/>
            <a:ext cx="3474720" cy="4206240"/>
          </a:xfrm>
          <a:prstGeom prst="rect">
            <a:avLst/>
          </a:prstGeom>
          <a:noFill/>
          <a:ln/>
        </p:spPr>
        <p:txBody>
          <a:bodyPr wrap="square" lIns="0" tIns="0" rIns="0" bIns="0" rtlCol="0" anchor="ctr"/>
          <a:lstStyle/>
          <a:p>
            <a:pPr marL="0" indent="0" algn="ctr">
              <a:buNone/>
            </a:pPr>
            <a:r>
              <a:rPr lang="en-US" sz="24000" b="1" dirty="0">
                <a:solidFill>
                  <a:srgbClr val="E8B02B"/>
                </a:solidFill>
                <a:latin typeface="Bookman Old Style" pitchFamily="34" charset="0"/>
                <a:ea typeface="Bookman Old Style" pitchFamily="34" charset="-122"/>
                <a:cs typeface="Bookman Old Style" pitchFamily="34" charset="-120"/>
              </a:rPr>
              <a:t>4</a:t>
            </a:r>
            <a:endParaRPr lang="en-US" sz="24000" dirty="0"/>
          </a:p>
        </p:txBody>
      </p:sp>
      <p:sp>
        <p:nvSpPr>
          <p:cNvPr id="3" name="Text 1"/>
          <p:cNvSpPr txBox="1"/>
          <p:nvPr/>
        </p:nvSpPr>
        <p:spPr>
          <a:xfrm>
            <a:off x="822960" y="2286000"/>
            <a:ext cx="6583680" cy="1828800"/>
          </a:xfrm>
          <a:prstGeom prst="rect">
            <a:avLst/>
          </a:prstGeom>
          <a:noFill/>
          <a:ln/>
        </p:spPr>
        <p:txBody>
          <a:bodyPr wrap="square" lIns="0" tIns="0" rIns="0" bIns="0" rtlCol="0" anchor="b"/>
          <a:lstStyle/>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Atelier </a:t>
            </a:r>
            <a:r>
              <a:rPr lang="en-US" sz="4400" b="1" dirty="0" err="1">
                <a:solidFill>
                  <a:srgbClr val="141414"/>
                </a:solidFill>
                <a:latin typeface="Bookman Old Style" pitchFamily="34" charset="0"/>
                <a:ea typeface="Bookman Old Style" pitchFamily="34" charset="-122"/>
                <a:cs typeface="Bookman Old Style" pitchFamily="34" charset="-120"/>
              </a:rPr>
              <a:t>partie</a:t>
            </a:r>
            <a:r>
              <a:rPr lang="en-US" sz="4400" b="1" dirty="0">
                <a:solidFill>
                  <a:srgbClr val="141414"/>
                </a:solidFill>
                <a:latin typeface="Bookman Old Style" pitchFamily="34" charset="0"/>
                <a:ea typeface="Bookman Old Style" pitchFamily="34" charset="-122"/>
                <a:cs typeface="Bookman Old Style" pitchFamily="34" charset="-120"/>
              </a:rPr>
              <a:t> 2</a:t>
            </a:r>
            <a:endParaRPr lang="en-US" sz="4400" dirty="0"/>
          </a:p>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Un plan pour gagner</a:t>
            </a:r>
            <a:endParaRPr lang="en-US" sz="4400" dirty="0"/>
          </a:p>
        </p:txBody>
      </p:sp>
      <p:sp>
        <p:nvSpPr>
          <p:cNvPr id="4" name="Shape 2"/>
          <p:cNvSpPr/>
          <p:nvPr/>
        </p:nvSpPr>
        <p:spPr>
          <a:xfrm>
            <a:off x="822960" y="4315968"/>
            <a:ext cx="1463040" cy="0"/>
          </a:xfrm>
          <a:prstGeom prst="line">
            <a:avLst/>
          </a:prstGeom>
          <a:noFill/>
          <a:ln w="50800">
            <a:solidFill>
              <a:srgbClr val="C8102E"/>
            </a:solidFill>
            <a:prstDash val="solid"/>
          </a:ln>
        </p:spPr>
        <p:txBody>
          <a:bodyPr/>
          <a:lstStyle/>
          <a:p>
            <a:endParaRPr lang="fr-FR"/>
          </a:p>
        </p:txBody>
      </p:sp>
      <p:sp>
        <p:nvSpPr>
          <p:cNvPr id="5" name="Text 3"/>
          <p:cNvSpPr txBox="1"/>
          <p:nvPr/>
        </p:nvSpPr>
        <p:spPr>
          <a:xfrm>
            <a:off x="822960" y="4526280"/>
            <a:ext cx="6583680" cy="822960"/>
          </a:xfrm>
          <a:prstGeom prst="rect">
            <a:avLst/>
          </a:prstGeom>
          <a:noFill/>
          <a:ln/>
        </p:spPr>
        <p:txBody>
          <a:bodyPr wrap="square" lIns="0" tIns="0" rIns="0" bIns="0" rtlCol="0" anchor="ctr"/>
          <a:lstStyle/>
          <a:p>
            <a:pPr marL="0" indent="0">
              <a:buNone/>
            </a:pPr>
            <a:r>
              <a:rPr lang="en-US" sz="1700" dirty="0">
                <a:solidFill>
                  <a:srgbClr val="6B6B6B"/>
                </a:solidFill>
                <a:latin typeface="Calibri" pitchFamily="34" charset="0"/>
                <a:ea typeface="Calibri" pitchFamily="34" charset="-122"/>
                <a:cs typeface="Calibri" pitchFamily="34" charset="-120"/>
              </a:rPr>
              <a:t>Trois actions qui engagent les membres.</a:t>
            </a:r>
            <a:endParaRPr lang="en-US" sz="1700" dirty="0"/>
          </a:p>
        </p:txBody>
      </p:sp>
      <p:sp>
        <p:nvSpPr>
          <p:cNvPr id="6" name="Shape 4"/>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7" name="Text 5"/>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MTR · 35 min</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Consignes</a:t>
            </a:r>
            <a:endParaRPr lang="en-US" sz="36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MTR · 5 min</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Text 5"/>
          <p:cNvSpPr txBox="1"/>
          <p:nvPr/>
        </p:nvSpPr>
        <p:spPr>
          <a:xfrm>
            <a:off x="825500" y="2667000"/>
            <a:ext cx="10287000" cy="3429000"/>
          </a:xfrm>
          <a:prstGeom prst="rect">
            <a:avLst/>
          </a:prstGeom>
          <a:noFill/>
          <a:ln/>
        </p:spPr>
        <p:txBody>
          <a:bodyPr wrap="square" lIns="0" tIns="0" rIns="0" bIns="0" rtlCol="0" anchor="t"/>
          <a:lstStyle/>
          <a:p>
            <a:pPr marL="457200" indent="-457200">
              <a:lnSpc>
                <a:spcPct val="100000"/>
              </a:lnSpc>
              <a:spcAft>
                <a:spcPts val="2400"/>
              </a:spcAft>
              <a:buSzPct val="100000"/>
              <a:buChar char="•"/>
            </a:pPr>
            <a:r>
              <a:rPr lang="fr-CA" sz="3200" dirty="0">
                <a:solidFill>
                  <a:srgbClr val="2E2E2E"/>
                </a:solidFill>
                <a:latin typeface="Calibri" pitchFamily="34" charset="0"/>
                <a:ea typeface="Calibri" pitchFamily="34" charset="-122"/>
                <a:cs typeface="Calibri" pitchFamily="34" charset="-120"/>
              </a:rPr>
              <a:t>À partir de l'enjeu retenu, faire un plan de trois actions qui engagent les membres</a:t>
            </a:r>
          </a:p>
          <a:p>
            <a:pPr marL="457200" indent="-457200">
              <a:lnSpc>
                <a:spcPct val="100000"/>
              </a:lnSpc>
              <a:spcAft>
                <a:spcPts val="2400"/>
              </a:spcAft>
              <a:buSzPct val="100000"/>
              <a:buChar char="•"/>
            </a:pPr>
            <a:r>
              <a:rPr lang="fr-CA" sz="3200" dirty="0">
                <a:solidFill>
                  <a:srgbClr val="2E2E2E"/>
                </a:solidFill>
                <a:latin typeface="Calibri" pitchFamily="34" charset="0"/>
                <a:ea typeface="Calibri" pitchFamily="34" charset="-122"/>
                <a:cs typeface="Calibri" pitchFamily="34" charset="-120"/>
              </a:rPr>
              <a:t>Choisir une personne porte-parole</a:t>
            </a:r>
          </a:p>
        </p:txBody>
      </p:sp>
    </p:spTree>
    <p:extLst>
      <p:ext uri="{BB962C8B-B14F-4D97-AF65-F5344CB8AC3E}">
        <p14:creationId xmlns:p14="http://schemas.microsoft.com/office/powerpoint/2010/main" val="2515945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8229600" cy="1005840"/>
          </a:xfrm>
          <a:prstGeom prst="rect">
            <a:avLst/>
          </a:prstGeom>
          <a:noFill/>
          <a:ln/>
        </p:spPr>
        <p:txBody>
          <a:bodyPr wrap="square" lIns="0" tIns="0" rIns="0" bIns="0" rtlCol="0" anchor="ctr"/>
          <a:lstStyle/>
          <a:p>
            <a:pPr marL="0" indent="0">
              <a:buNone/>
            </a:pPr>
            <a:r>
              <a:rPr lang="en-US" sz="3600" b="1" dirty="0" err="1">
                <a:solidFill>
                  <a:srgbClr val="141414"/>
                </a:solidFill>
                <a:latin typeface="Bookman Old Style" pitchFamily="34" charset="0"/>
                <a:ea typeface="Bookman Old Style" pitchFamily="34" charset="-122"/>
                <a:cs typeface="Bookman Old Style" pitchFamily="34" charset="-120"/>
              </a:rPr>
              <a:t>Outil</a:t>
            </a:r>
            <a:r>
              <a:rPr lang="en-US" sz="3600" b="1" dirty="0">
                <a:solidFill>
                  <a:srgbClr val="141414"/>
                </a:solidFill>
                <a:latin typeface="Bookman Old Style" pitchFamily="34" charset="0"/>
                <a:ea typeface="Bookman Old Style" pitchFamily="34" charset="-122"/>
                <a:cs typeface="Bookman Old Style" pitchFamily="34" charset="-120"/>
              </a:rPr>
              <a:t> : les types de pression</a:t>
            </a:r>
            <a:endParaRPr lang="en-US" sz="3600" dirty="0"/>
          </a:p>
        </p:txBody>
      </p:sp>
      <p:pic>
        <p:nvPicPr>
          <p:cNvPr id="5" name="Image 0" descr="preencoded.png"/>
          <p:cNvPicPr>
            <a:picLocks noChangeAspect="1"/>
          </p:cNvPicPr>
          <p:nvPr/>
        </p:nvPicPr>
        <p:blipFill>
          <a:blip r:embed="rId3"/>
          <a:stretch>
            <a:fillRect/>
          </a:stretch>
        </p:blipFill>
        <p:spPr>
          <a:xfrm>
            <a:off x="10378440" y="1170432"/>
            <a:ext cx="960120" cy="960120"/>
          </a:xfrm>
          <a:prstGeom prst="rect">
            <a:avLst/>
          </a:prstGeom>
        </p:spPr>
      </p:pic>
      <p:pic>
        <p:nvPicPr>
          <p:cNvPr id="8" name="Image 344">
            <a:extLst>
              <a:ext uri="{FF2B5EF4-FFF2-40B4-BE49-F238E27FC236}">
                <a16:creationId xmlns:a16="http://schemas.microsoft.com/office/drawing/2014/main" id="{25D017AD-A439-5001-CEC7-26E0CBA0DFAE}"/>
              </a:ext>
            </a:extLst>
          </p:cNvPr>
          <p:cNvPicPr>
            <a:picLocks noChangeAspect="1"/>
          </p:cNvPicPr>
          <p:nvPr/>
        </p:nvPicPr>
        <p:blipFill>
          <a:blip r:embed="rId4"/>
          <a:stretch>
            <a:fillRect/>
          </a:stretch>
        </p:blipFill>
        <p:spPr>
          <a:xfrm>
            <a:off x="3776472" y="2057400"/>
            <a:ext cx="4608576" cy="41148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2EFE9"/>
        </a:solidFill>
        <a:effectLst/>
      </p:bgPr>
    </p:bg>
    <p:spTree>
      <p:nvGrpSpPr>
        <p:cNvPr id="1" name=""/>
        <p:cNvGrpSpPr/>
        <p:nvPr/>
      </p:nvGrpSpPr>
      <p:grpSpPr>
        <a:xfrm>
          <a:off x="0" y="0"/>
          <a:ext cx="0" cy="0"/>
          <a:chOff x="0" y="0"/>
          <a:chExt cx="0" cy="0"/>
        </a:xfrm>
      </p:grpSpPr>
      <p:sp>
        <p:nvSpPr>
          <p:cNvPr id="2" name="Shape 0"/>
          <p:cNvSpPr/>
          <p:nvPr/>
        </p:nvSpPr>
        <p:spPr>
          <a:xfrm>
            <a:off x="8001000" y="1691640"/>
            <a:ext cx="3017520" cy="3017520"/>
          </a:xfrm>
          <a:prstGeom prst="ellipse">
            <a:avLst/>
          </a:prstGeom>
          <a:ln w="177800">
            <a:solidFill>
              <a:srgbClr val="E8B02B"/>
            </a:solidFill>
            <a:prstDash val="solid"/>
          </a:ln>
        </p:spPr>
        <p:txBody>
          <a:bodyPr/>
          <a:lstStyle/>
          <a:p>
            <a:endParaRPr lang="fr-FR"/>
          </a:p>
        </p:txBody>
      </p:sp>
      <p:sp>
        <p:nvSpPr>
          <p:cNvPr id="3" name="Text 1"/>
          <p:cNvSpPr txBox="1"/>
          <p:nvPr/>
        </p:nvSpPr>
        <p:spPr>
          <a:xfrm>
            <a:off x="8001000" y="1691640"/>
            <a:ext cx="3017520" cy="3017520"/>
          </a:xfrm>
          <a:prstGeom prst="rect">
            <a:avLst/>
          </a:prstGeom>
          <a:noFill/>
          <a:ln/>
        </p:spPr>
        <p:txBody>
          <a:bodyPr wrap="square" lIns="0" tIns="0" rIns="0" bIns="0" rtlCol="0" anchor="ctr"/>
          <a:lstStyle/>
          <a:p>
            <a:pPr marL="0" indent="0" algn="ctr">
              <a:buNone/>
            </a:pPr>
            <a:r>
              <a:rPr lang="fr-CA" sz="4400" b="1" dirty="0">
                <a:solidFill>
                  <a:srgbClr val="141414"/>
                </a:solidFill>
                <a:latin typeface="Bookman Old Style" pitchFamily="34" charset="0"/>
                <a:ea typeface="Bookman Old Style" pitchFamily="34" charset="-122"/>
                <a:cs typeface="Bookman Old Style" pitchFamily="34" charset="-120"/>
              </a:rPr>
              <a:t>20 min</a:t>
            </a:r>
          </a:p>
        </p:txBody>
      </p:sp>
      <p:sp>
        <p:nvSpPr>
          <p:cNvPr id="4" name="Text 2"/>
          <p:cNvSpPr txBox="1"/>
          <p:nvPr/>
        </p:nvSpPr>
        <p:spPr>
          <a:xfrm>
            <a:off x="822960" y="2286000"/>
            <a:ext cx="6309360" cy="1371600"/>
          </a:xfrm>
          <a:prstGeom prst="rect">
            <a:avLst/>
          </a:prstGeom>
          <a:noFill/>
          <a:ln/>
        </p:spPr>
        <p:txBody>
          <a:bodyPr wrap="square" lIns="0" tIns="0" rIns="0" bIns="0" rtlCol="0" anchor="b"/>
          <a:lstStyle/>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Aux tables</a:t>
            </a:r>
            <a:endParaRPr lang="en-US" sz="4400" dirty="0"/>
          </a:p>
        </p:txBody>
      </p:sp>
      <p:sp>
        <p:nvSpPr>
          <p:cNvPr id="5" name="Shape 3"/>
          <p:cNvSpPr/>
          <p:nvPr/>
        </p:nvSpPr>
        <p:spPr>
          <a:xfrm>
            <a:off x="822960" y="3858768"/>
            <a:ext cx="1463040" cy="0"/>
          </a:xfrm>
          <a:prstGeom prst="line">
            <a:avLst/>
          </a:prstGeom>
          <a:noFill/>
          <a:ln w="50800">
            <a:solidFill>
              <a:srgbClr val="C8102E"/>
            </a:solidFill>
            <a:prstDash val="solid"/>
          </a:ln>
        </p:spPr>
        <p:txBody>
          <a:bodyPr/>
          <a:lstStyle/>
          <a:p>
            <a:endParaRPr lang="fr-FR"/>
          </a:p>
        </p:txBody>
      </p:sp>
      <p:sp>
        <p:nvSpPr>
          <p:cNvPr id="6" name="Text 4"/>
          <p:cNvSpPr txBox="1"/>
          <p:nvPr/>
        </p:nvSpPr>
        <p:spPr>
          <a:xfrm>
            <a:off x="822960" y="4069080"/>
            <a:ext cx="6309360" cy="1097280"/>
          </a:xfrm>
          <a:prstGeom prst="rect">
            <a:avLst/>
          </a:prstGeom>
          <a:noFill/>
          <a:ln/>
        </p:spPr>
        <p:txBody>
          <a:bodyPr wrap="square" lIns="0" tIns="0" rIns="0" bIns="0" rtlCol="0" anchor="ctr"/>
          <a:lstStyle/>
          <a:p>
            <a:pPr marL="0" indent="0">
              <a:buNone/>
            </a:pPr>
            <a:r>
              <a:rPr lang="fr-CA" sz="1800" dirty="0">
                <a:solidFill>
                  <a:srgbClr val="6B6B6B"/>
                </a:solidFill>
                <a:latin typeface="Calibri" pitchFamily="34" charset="0"/>
                <a:ea typeface="Calibri" pitchFamily="34" charset="-122"/>
                <a:cs typeface="Calibri" pitchFamily="34" charset="-120"/>
              </a:rPr>
              <a:t>Bâtir votre mini-campagne : trois actions et un porte-parole.</a:t>
            </a:r>
          </a:p>
        </p:txBody>
      </p:sp>
    </p:spTree>
    <p:extLst>
      <p:ext uri="{BB962C8B-B14F-4D97-AF65-F5344CB8AC3E}">
        <p14:creationId xmlns:p14="http://schemas.microsoft.com/office/powerpoint/2010/main" val="1878525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822960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Outil : répertoire d'action</a:t>
            </a:r>
            <a:endParaRPr lang="en-US" sz="3600" dirty="0"/>
          </a:p>
        </p:txBody>
      </p:sp>
      <p:pic>
        <p:nvPicPr>
          <p:cNvPr id="5"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00" name="Mot 801"/>
          <p:cNvSpPr txBox="1"/>
          <p:nvPr/>
        </p:nvSpPr>
        <p:spPr>
          <a:xfrm>
            <a:off x="2568575" y="2215515"/>
            <a:ext cx="3632200" cy="445770"/>
          </a:xfrm>
          <a:prstGeom prst="rect">
            <a:avLst/>
          </a:prstGeom>
          <a:noFill/>
        </p:spPr>
        <p:txBody>
          <a:bodyPr wrap="none" lIns="0" tIns="0" rIns="0" bIns="0" anchor="ctr" anchorCtr="0"/>
          <a:lstStyle/>
          <a:p>
            <a:pPr marL="0" indent="0" algn="ctr">
              <a:buNone/>
            </a:pPr>
            <a:r>
              <a:rPr lang="fr-CA" sz="2600" b="1" dirty="0">
                <a:solidFill>
                  <a:srgbClr val="C8102E"/>
                </a:solidFill>
                <a:latin typeface="Calibri" pitchFamily="34" charset="0"/>
                <a:ea typeface="Calibri" pitchFamily="34" charset="-122"/>
                <a:cs typeface="Calibri" pitchFamily="34" charset="-120"/>
              </a:rPr>
              <a:t>Pétition de plancher</a:t>
            </a:r>
          </a:p>
        </p:txBody>
      </p:sp>
      <p:sp>
        <p:nvSpPr>
          <p:cNvPr id="801" name="Mot 802"/>
          <p:cNvSpPr txBox="1"/>
          <p:nvPr/>
        </p:nvSpPr>
        <p:spPr>
          <a:xfrm>
            <a:off x="6556375" y="2249805"/>
            <a:ext cx="2305050" cy="377190"/>
          </a:xfrm>
          <a:prstGeom prst="rect">
            <a:avLst/>
          </a:prstGeom>
          <a:noFill/>
        </p:spPr>
        <p:txBody>
          <a:bodyPr wrap="none" lIns="0" tIns="0" rIns="0" bIns="0" anchor="ctr" anchorCtr="0"/>
          <a:lstStyle/>
          <a:p>
            <a:pPr marL="0" indent="0" algn="ctr">
              <a:buNone/>
            </a:pPr>
            <a:r>
              <a:rPr lang="fr-CA" sz="2200" b="1" dirty="0">
                <a:solidFill>
                  <a:srgbClr val="141414"/>
                </a:solidFill>
                <a:latin typeface="Calibri" pitchFamily="34" charset="0"/>
                <a:ea typeface="Calibri" pitchFamily="34" charset="-122"/>
                <a:cs typeface="Calibri" pitchFamily="34" charset="-120"/>
              </a:rPr>
              <a:t>Port du macaron</a:t>
            </a:r>
          </a:p>
        </p:txBody>
      </p:sp>
      <p:sp>
        <p:nvSpPr>
          <p:cNvPr id="802" name="Mot 803"/>
          <p:cNvSpPr txBox="1"/>
          <p:nvPr/>
        </p:nvSpPr>
        <p:spPr>
          <a:xfrm>
            <a:off x="2828925" y="2615565"/>
            <a:ext cx="4540250" cy="445770"/>
          </a:xfrm>
          <a:prstGeom prst="rect">
            <a:avLst/>
          </a:prstGeom>
          <a:noFill/>
        </p:spPr>
        <p:txBody>
          <a:bodyPr wrap="none" lIns="0" tIns="0" rIns="0" bIns="0" anchor="ctr" anchorCtr="0"/>
          <a:lstStyle/>
          <a:p>
            <a:pPr marL="0" indent="0" algn="ctr">
              <a:buNone/>
            </a:pPr>
            <a:r>
              <a:rPr lang="fr-CA" sz="2600" b="1" dirty="0">
                <a:solidFill>
                  <a:srgbClr val="C8102E"/>
                </a:solidFill>
                <a:latin typeface="Calibri" pitchFamily="34" charset="0"/>
                <a:ea typeface="Calibri" pitchFamily="34" charset="-122"/>
                <a:cs typeface="Calibri" pitchFamily="34" charset="-120"/>
              </a:rPr>
              <a:t>Ralentissement de travail</a:t>
            </a:r>
          </a:p>
        </p:txBody>
      </p:sp>
      <p:sp>
        <p:nvSpPr>
          <p:cNvPr id="803" name="Mot 804"/>
          <p:cNvSpPr txBox="1"/>
          <p:nvPr/>
        </p:nvSpPr>
        <p:spPr>
          <a:xfrm>
            <a:off x="7724775" y="2667000"/>
            <a:ext cx="2654300" cy="342900"/>
          </a:xfrm>
          <a:prstGeom prst="rect">
            <a:avLst/>
          </a:prstGeom>
          <a:noFill/>
        </p:spPr>
        <p:txBody>
          <a:bodyPr wrap="none" lIns="0" tIns="0" rIns="0" bIns="0" anchor="ctr" anchorCtr="0"/>
          <a:lstStyle/>
          <a:p>
            <a:pPr marL="0" indent="0" algn="ctr">
              <a:buNone/>
            </a:pPr>
            <a:r>
              <a:rPr lang="fr-CA" sz="2000" b="1" dirty="0">
                <a:solidFill>
                  <a:srgbClr val="141414"/>
                </a:solidFill>
                <a:latin typeface="Calibri" pitchFamily="34" charset="0"/>
                <a:ea typeface="Calibri" pitchFamily="34" charset="-122"/>
                <a:cs typeface="Calibri" pitchFamily="34" charset="-120"/>
              </a:rPr>
              <a:t>Blitz de signatures</a:t>
            </a:r>
          </a:p>
        </p:txBody>
      </p:sp>
      <p:sp>
        <p:nvSpPr>
          <p:cNvPr id="805" name="Mot 806"/>
          <p:cNvSpPr txBox="1"/>
          <p:nvPr/>
        </p:nvSpPr>
        <p:spPr>
          <a:xfrm>
            <a:off x="5646420" y="3049905"/>
            <a:ext cx="3380740" cy="377190"/>
          </a:xfrm>
          <a:prstGeom prst="rect">
            <a:avLst/>
          </a:prstGeom>
          <a:noFill/>
        </p:spPr>
        <p:txBody>
          <a:bodyPr wrap="none" lIns="0" tIns="0" rIns="0" bIns="0" anchor="ctr" anchorCtr="0"/>
          <a:lstStyle/>
          <a:p>
            <a:pPr marL="0" indent="0" algn="ctr">
              <a:buNone/>
            </a:pPr>
            <a:r>
              <a:rPr lang="fr-CA" sz="2200" b="1" dirty="0">
                <a:solidFill>
                  <a:srgbClr val="141414"/>
                </a:solidFill>
                <a:latin typeface="Calibri" pitchFamily="34" charset="0"/>
                <a:ea typeface="Calibri" pitchFamily="34" charset="-122"/>
                <a:cs typeface="Calibri" pitchFamily="34" charset="-120"/>
              </a:rPr>
              <a:t>Mur des revendications</a:t>
            </a:r>
          </a:p>
        </p:txBody>
      </p:sp>
      <p:sp>
        <p:nvSpPr>
          <p:cNvPr id="806" name="Mot 807"/>
          <p:cNvSpPr txBox="1"/>
          <p:nvPr/>
        </p:nvSpPr>
        <p:spPr>
          <a:xfrm>
            <a:off x="2296478" y="3415665"/>
            <a:ext cx="2360930" cy="445770"/>
          </a:xfrm>
          <a:prstGeom prst="rect">
            <a:avLst/>
          </a:prstGeom>
          <a:noFill/>
        </p:spPr>
        <p:txBody>
          <a:bodyPr wrap="none" lIns="0" tIns="0" rIns="0" bIns="0" anchor="ctr" anchorCtr="0"/>
          <a:lstStyle/>
          <a:p>
            <a:pPr marL="0" indent="0" algn="ctr">
              <a:buNone/>
            </a:pPr>
            <a:r>
              <a:rPr lang="fr-CA" sz="2600" b="1" dirty="0">
                <a:solidFill>
                  <a:srgbClr val="C8102E"/>
                </a:solidFill>
                <a:latin typeface="Calibri" pitchFamily="34" charset="0"/>
                <a:ea typeface="Calibri" pitchFamily="34" charset="-122"/>
                <a:cs typeface="Calibri" pitchFamily="34" charset="-120"/>
              </a:rPr>
              <a:t>Grève du zèle</a:t>
            </a:r>
          </a:p>
        </p:txBody>
      </p:sp>
      <p:sp>
        <p:nvSpPr>
          <p:cNvPr id="807" name="Mot 808"/>
          <p:cNvSpPr txBox="1"/>
          <p:nvPr/>
        </p:nvSpPr>
        <p:spPr>
          <a:xfrm>
            <a:off x="5013008" y="3449955"/>
            <a:ext cx="3380740" cy="377190"/>
          </a:xfrm>
          <a:prstGeom prst="rect">
            <a:avLst/>
          </a:prstGeom>
          <a:noFill/>
        </p:spPr>
        <p:txBody>
          <a:bodyPr wrap="none" lIns="0" tIns="0" rIns="0" bIns="0" anchor="ctr" anchorCtr="0"/>
          <a:lstStyle/>
          <a:p>
            <a:pPr marL="0" indent="0" algn="ctr">
              <a:buNone/>
            </a:pPr>
            <a:r>
              <a:rPr lang="fr-CA" sz="2200" b="1" dirty="0">
                <a:solidFill>
                  <a:srgbClr val="141414"/>
                </a:solidFill>
                <a:latin typeface="Calibri" pitchFamily="34" charset="0"/>
                <a:ea typeface="Calibri" pitchFamily="34" charset="-122"/>
                <a:cs typeface="Calibri" pitchFamily="34" charset="-120"/>
              </a:rPr>
              <a:t>T-shirt rouge le jeudi</a:t>
            </a:r>
          </a:p>
        </p:txBody>
      </p:sp>
      <p:sp>
        <p:nvSpPr>
          <p:cNvPr id="808" name="Mot 809"/>
          <p:cNvSpPr txBox="1"/>
          <p:nvPr/>
        </p:nvSpPr>
        <p:spPr>
          <a:xfrm>
            <a:off x="8749348" y="3492817"/>
            <a:ext cx="1781175" cy="291465"/>
          </a:xfrm>
          <a:prstGeom prst="rect">
            <a:avLst/>
          </a:prstGeom>
          <a:noFill/>
        </p:spPr>
        <p:txBody>
          <a:bodyPr wrap="none" lIns="0" tIns="0" rIns="0" bIns="0" anchor="ctr" anchorCtr="0"/>
          <a:lstStyle/>
          <a:p>
            <a:pPr marL="0" indent="0" algn="ctr">
              <a:buNone/>
            </a:pPr>
            <a:r>
              <a:rPr lang="fr-CA" sz="1900" b="1" dirty="0">
                <a:solidFill>
                  <a:srgbClr val="141414"/>
                </a:solidFill>
                <a:latin typeface="Calibri" pitchFamily="34" charset="0"/>
                <a:ea typeface="Calibri" pitchFamily="34" charset="-122"/>
                <a:cs typeface="Calibri" pitchFamily="34" charset="-120"/>
              </a:rPr>
              <a:t>Photo de groupe</a:t>
            </a:r>
          </a:p>
        </p:txBody>
      </p:sp>
      <p:sp>
        <p:nvSpPr>
          <p:cNvPr id="809" name="Mot 810"/>
          <p:cNvSpPr txBox="1"/>
          <p:nvPr/>
        </p:nvSpPr>
        <p:spPr>
          <a:xfrm>
            <a:off x="1620520" y="3832860"/>
            <a:ext cx="4861560" cy="411480"/>
          </a:xfrm>
          <a:prstGeom prst="rect">
            <a:avLst/>
          </a:prstGeom>
          <a:noFill/>
        </p:spPr>
        <p:txBody>
          <a:bodyPr wrap="none" lIns="0" tIns="0" rIns="0" bIns="0" anchor="ctr" anchorCtr="0"/>
          <a:lstStyle/>
          <a:p>
            <a:pPr marL="0" indent="0" algn="ctr">
              <a:buNone/>
            </a:pPr>
            <a:r>
              <a:rPr lang="fr-CA" sz="2400" b="1" dirty="0">
                <a:solidFill>
                  <a:srgbClr val="C8102E"/>
                </a:solidFill>
                <a:latin typeface="Calibri" pitchFamily="34" charset="0"/>
                <a:ea typeface="Calibri" pitchFamily="34" charset="-122"/>
                <a:cs typeface="Calibri" pitchFamily="34" charset="-120"/>
              </a:rPr>
              <a:t>Refus du temps supplémentaire</a:t>
            </a:r>
          </a:p>
        </p:txBody>
      </p:sp>
      <p:sp>
        <p:nvSpPr>
          <p:cNvPr id="810" name="Mot 811"/>
          <p:cNvSpPr txBox="1"/>
          <p:nvPr/>
        </p:nvSpPr>
        <p:spPr>
          <a:xfrm>
            <a:off x="6837680" y="3867150"/>
            <a:ext cx="3352800" cy="342900"/>
          </a:xfrm>
          <a:prstGeom prst="rect">
            <a:avLst/>
          </a:prstGeom>
          <a:noFill/>
        </p:spPr>
        <p:txBody>
          <a:bodyPr wrap="none" lIns="0" tIns="0" rIns="0" bIns="0" anchor="ctr" anchorCtr="0"/>
          <a:lstStyle/>
          <a:p>
            <a:pPr marL="0" indent="0" algn="ctr">
              <a:buNone/>
            </a:pPr>
            <a:r>
              <a:rPr lang="fr-CA" sz="2000" b="1" dirty="0">
                <a:solidFill>
                  <a:srgbClr val="141414"/>
                </a:solidFill>
                <a:latin typeface="Calibri" pitchFamily="34" charset="0"/>
                <a:ea typeface="Calibri" pitchFamily="34" charset="-122"/>
                <a:cs typeface="Calibri" pitchFamily="34" charset="-120"/>
              </a:rPr>
              <a:t>Tournée de porte-à-porte</a:t>
            </a:r>
          </a:p>
        </p:txBody>
      </p:sp>
      <p:sp>
        <p:nvSpPr>
          <p:cNvPr id="812" name="Mot 813"/>
          <p:cNvSpPr txBox="1"/>
          <p:nvPr/>
        </p:nvSpPr>
        <p:spPr>
          <a:xfrm>
            <a:off x="6795135" y="4250055"/>
            <a:ext cx="3688080" cy="377190"/>
          </a:xfrm>
          <a:prstGeom prst="rect">
            <a:avLst/>
          </a:prstGeom>
          <a:noFill/>
        </p:spPr>
        <p:txBody>
          <a:bodyPr wrap="none" lIns="0" tIns="0" rIns="0" bIns="0" anchor="ctr" anchorCtr="0"/>
          <a:lstStyle/>
          <a:p>
            <a:pPr marL="0" indent="0" algn="ctr">
              <a:buNone/>
            </a:pPr>
            <a:r>
              <a:rPr lang="fr-CA" sz="2200" b="1" dirty="0">
                <a:solidFill>
                  <a:srgbClr val="141414"/>
                </a:solidFill>
                <a:latin typeface="Calibri" pitchFamily="34" charset="0"/>
                <a:ea typeface="Calibri" pitchFamily="34" charset="-122"/>
                <a:cs typeface="Calibri" pitchFamily="34" charset="-120"/>
              </a:rPr>
              <a:t>Lettre collective signée</a:t>
            </a:r>
          </a:p>
        </p:txBody>
      </p:sp>
      <p:sp>
        <p:nvSpPr>
          <p:cNvPr id="813" name="Mot 814"/>
          <p:cNvSpPr txBox="1"/>
          <p:nvPr/>
        </p:nvSpPr>
        <p:spPr>
          <a:xfrm>
            <a:off x="1354138" y="4650105"/>
            <a:ext cx="3841750" cy="377190"/>
          </a:xfrm>
          <a:prstGeom prst="rect">
            <a:avLst/>
          </a:prstGeom>
          <a:noFill/>
        </p:spPr>
        <p:txBody>
          <a:bodyPr wrap="none" lIns="0" tIns="0" rIns="0" bIns="0" anchor="ctr" anchorCtr="0"/>
          <a:lstStyle/>
          <a:p>
            <a:pPr marL="0" indent="0" algn="ctr">
              <a:buNone/>
            </a:pPr>
            <a:r>
              <a:rPr lang="fr-CA" sz="2200" b="1" dirty="0">
                <a:solidFill>
                  <a:srgbClr val="C8102E"/>
                </a:solidFill>
                <a:latin typeface="Calibri" pitchFamily="34" charset="0"/>
                <a:ea typeface="Calibri" pitchFamily="34" charset="-122"/>
                <a:cs typeface="Calibri" pitchFamily="34" charset="-120"/>
              </a:rPr>
              <a:t>Respect strict des pauses</a:t>
            </a:r>
          </a:p>
        </p:txBody>
      </p:sp>
      <p:sp>
        <p:nvSpPr>
          <p:cNvPr id="815" name="Mot 816"/>
          <p:cNvSpPr txBox="1"/>
          <p:nvPr/>
        </p:nvSpPr>
        <p:spPr>
          <a:xfrm>
            <a:off x="8421688" y="4692968"/>
            <a:ext cx="1781175" cy="291465"/>
          </a:xfrm>
          <a:prstGeom prst="rect">
            <a:avLst/>
          </a:prstGeom>
          <a:noFill/>
        </p:spPr>
        <p:txBody>
          <a:bodyPr wrap="none" lIns="0" tIns="0" rIns="0" bIns="0" anchor="ctr" anchorCtr="0"/>
          <a:lstStyle/>
          <a:p>
            <a:pPr marL="0" indent="0" algn="ctr">
              <a:buNone/>
            </a:pPr>
            <a:r>
              <a:rPr lang="fr-CA" sz="1900" b="1" dirty="0">
                <a:solidFill>
                  <a:srgbClr val="141414"/>
                </a:solidFill>
                <a:latin typeface="Calibri" pitchFamily="34" charset="0"/>
                <a:ea typeface="Calibri" pitchFamily="34" charset="-122"/>
                <a:cs typeface="Calibri" pitchFamily="34" charset="-120"/>
              </a:rPr>
              <a:t>Dîner-assemblée</a:t>
            </a:r>
          </a:p>
        </p:txBody>
      </p:sp>
      <p:sp>
        <p:nvSpPr>
          <p:cNvPr id="816" name="Mot 817"/>
          <p:cNvSpPr txBox="1"/>
          <p:nvPr/>
        </p:nvSpPr>
        <p:spPr>
          <a:xfrm>
            <a:off x="2665095" y="5084445"/>
            <a:ext cx="4652010" cy="308610"/>
          </a:xfrm>
          <a:prstGeom prst="rect">
            <a:avLst/>
          </a:prstGeom>
          <a:noFill/>
        </p:spPr>
        <p:txBody>
          <a:bodyPr wrap="none" lIns="0" tIns="0" rIns="0" bIns="0" anchor="ctr" anchorCtr="0"/>
          <a:lstStyle/>
          <a:p>
            <a:pPr marL="0" indent="0" algn="ctr">
              <a:buNone/>
            </a:pPr>
            <a:r>
              <a:rPr lang="fr-CA" sz="1900" b="1" dirty="0">
                <a:solidFill>
                  <a:srgbClr val="141414"/>
                </a:solidFill>
                <a:latin typeface="Calibri" pitchFamily="34" charset="0"/>
                <a:ea typeface="Calibri" pitchFamily="34" charset="-122"/>
                <a:cs typeface="Calibri" pitchFamily="34" charset="-120"/>
              </a:rPr>
              <a:t>Réunion éclair au changement de quart</a:t>
            </a:r>
          </a:p>
        </p:txBody>
      </p:sp>
      <p:sp>
        <p:nvSpPr>
          <p:cNvPr id="817" name="Mot 818"/>
          <p:cNvSpPr txBox="1"/>
          <p:nvPr/>
        </p:nvSpPr>
        <p:spPr>
          <a:xfrm>
            <a:off x="7672705" y="5067300"/>
            <a:ext cx="2235200" cy="342900"/>
          </a:xfrm>
          <a:prstGeom prst="rect">
            <a:avLst/>
          </a:prstGeom>
          <a:noFill/>
        </p:spPr>
        <p:txBody>
          <a:bodyPr wrap="none" lIns="0" tIns="0" rIns="0" bIns="0" anchor="ctr" anchorCtr="0"/>
          <a:lstStyle/>
          <a:p>
            <a:pPr marL="0" indent="0" algn="ctr">
              <a:buNone/>
            </a:pPr>
            <a:r>
              <a:rPr lang="fr-CA" sz="2000" b="1" dirty="0">
                <a:solidFill>
                  <a:srgbClr val="141414"/>
                </a:solidFill>
                <a:latin typeface="Calibri" pitchFamily="34" charset="0"/>
                <a:ea typeface="Calibri" pitchFamily="34" charset="-122"/>
                <a:cs typeface="Calibri" pitchFamily="34" charset="-120"/>
              </a:rPr>
              <a:t>Vidéo témoignage</a:t>
            </a:r>
          </a:p>
        </p:txBody>
      </p:sp>
      <p:sp>
        <p:nvSpPr>
          <p:cNvPr id="818" name="Mot 819"/>
          <p:cNvSpPr txBox="1"/>
          <p:nvPr/>
        </p:nvSpPr>
        <p:spPr>
          <a:xfrm>
            <a:off x="1213167" y="5484495"/>
            <a:ext cx="2388870" cy="308610"/>
          </a:xfrm>
          <a:prstGeom prst="rect">
            <a:avLst/>
          </a:prstGeom>
          <a:noFill/>
        </p:spPr>
        <p:txBody>
          <a:bodyPr wrap="none" lIns="0" tIns="0" rIns="0" bIns="0" anchor="ctr" anchorCtr="0"/>
          <a:lstStyle/>
          <a:p>
            <a:pPr marL="0" indent="0" algn="ctr">
              <a:buNone/>
            </a:pPr>
            <a:r>
              <a:rPr lang="fr-CA" sz="1900" b="1" dirty="0">
                <a:solidFill>
                  <a:srgbClr val="141414"/>
                </a:solidFill>
                <a:latin typeface="Calibri" pitchFamily="34" charset="0"/>
                <a:ea typeface="Calibri" pitchFamily="34" charset="-122"/>
                <a:cs typeface="Calibri" pitchFamily="34" charset="-120"/>
              </a:rPr>
              <a:t>Blitz d’appels</a:t>
            </a:r>
          </a:p>
        </p:txBody>
      </p:sp>
      <p:sp>
        <p:nvSpPr>
          <p:cNvPr id="819" name="Mot 820"/>
          <p:cNvSpPr txBox="1"/>
          <p:nvPr/>
        </p:nvSpPr>
        <p:spPr>
          <a:xfrm>
            <a:off x="3957638" y="5467350"/>
            <a:ext cx="2095500" cy="342900"/>
          </a:xfrm>
          <a:prstGeom prst="rect">
            <a:avLst/>
          </a:prstGeom>
          <a:noFill/>
        </p:spPr>
        <p:txBody>
          <a:bodyPr wrap="none" lIns="0" tIns="0" rIns="0" bIns="0" anchor="ctr" anchorCtr="0"/>
          <a:lstStyle/>
          <a:p>
            <a:pPr marL="0" indent="0" algn="ctr">
              <a:buNone/>
            </a:pPr>
            <a:r>
              <a:rPr lang="fr-CA" sz="2000" b="1" dirty="0">
                <a:solidFill>
                  <a:srgbClr val="141414"/>
                </a:solidFill>
                <a:latin typeface="Calibri" pitchFamily="34" charset="0"/>
                <a:ea typeface="Calibri" pitchFamily="34" charset="-122"/>
                <a:cs typeface="Calibri" pitchFamily="34" charset="-120"/>
              </a:rPr>
              <a:t>Pause solidaire</a:t>
            </a:r>
          </a:p>
        </p:txBody>
      </p:sp>
      <p:sp>
        <p:nvSpPr>
          <p:cNvPr id="821" name="Mot 822"/>
          <p:cNvSpPr txBox="1"/>
          <p:nvPr/>
        </p:nvSpPr>
        <p:spPr>
          <a:xfrm>
            <a:off x="1453834" y="3118485"/>
            <a:ext cx="4114165" cy="325755"/>
          </a:xfrm>
          <a:prstGeom prst="rect">
            <a:avLst/>
          </a:prstGeom>
          <a:noFill/>
        </p:spPr>
        <p:txBody>
          <a:bodyPr wrap="none" lIns="0" tIns="0" rIns="0" bIns="0" anchor="ctr" anchorCtr="0"/>
          <a:lstStyle/>
          <a:p>
            <a:pPr marL="0" indent="0" algn="ctr">
              <a:buNone/>
            </a:pPr>
            <a:r>
              <a:rPr lang="fr-CA" sz="1900" b="1" dirty="0">
                <a:solidFill>
                  <a:srgbClr val="141414"/>
                </a:solidFill>
                <a:latin typeface="Calibri" pitchFamily="34" charset="0"/>
                <a:ea typeface="Calibri" pitchFamily="34" charset="-122"/>
                <a:cs typeface="Calibri" pitchFamily="34" charset="-120"/>
              </a:rPr>
              <a:t>Délégation chez le gestionnaire</a:t>
            </a:r>
          </a:p>
        </p:txBody>
      </p:sp>
      <p:sp>
        <p:nvSpPr>
          <p:cNvPr id="822" name="Mot 823"/>
          <p:cNvSpPr txBox="1"/>
          <p:nvPr/>
        </p:nvSpPr>
        <p:spPr>
          <a:xfrm>
            <a:off x="6664008" y="5850255"/>
            <a:ext cx="3841750" cy="377190"/>
          </a:xfrm>
          <a:prstGeom prst="rect">
            <a:avLst/>
          </a:prstGeom>
          <a:noFill/>
        </p:spPr>
        <p:txBody>
          <a:bodyPr wrap="none" lIns="0" tIns="0" rIns="0" bIns="0" anchor="ctr" anchorCtr="0"/>
          <a:lstStyle/>
          <a:p>
            <a:pPr marL="0" indent="0" algn="ctr">
              <a:buNone/>
            </a:pPr>
            <a:r>
              <a:rPr lang="fr-CA" sz="2200" b="1" dirty="0">
                <a:solidFill>
                  <a:srgbClr val="C8102E"/>
                </a:solidFill>
                <a:latin typeface="Calibri" pitchFamily="34" charset="0"/>
                <a:ea typeface="Calibri" pitchFamily="34" charset="-122"/>
                <a:cs typeface="Calibri" pitchFamily="34" charset="-120"/>
              </a:rPr>
              <a:t>Micro-arrêt de solidarité</a:t>
            </a:r>
          </a:p>
        </p:txBody>
      </p:sp>
    </p:spTree>
    <p:extLst>
      <p:ext uri="{BB962C8B-B14F-4D97-AF65-F5344CB8AC3E}">
        <p14:creationId xmlns:p14="http://schemas.microsoft.com/office/powerpoint/2010/main" val="4169081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400" b="1" dirty="0">
                <a:solidFill>
                  <a:srgbClr val="141414"/>
                </a:solidFill>
                <a:latin typeface="Bookman Old Style" pitchFamily="34" charset="0"/>
                <a:ea typeface="Bookman Old Style" pitchFamily="34" charset="-122"/>
                <a:cs typeface="Bookman Old Style" pitchFamily="34" charset="-120"/>
              </a:rPr>
              <a:t>Bilan : À vous la parole. </a:t>
            </a:r>
            <a:endParaRPr lang="en-US" sz="34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Carte bilan 1"/>
          <p:cNvSpPr/>
          <p:nvPr/>
        </p:nvSpPr>
        <p:spPr>
          <a:xfrm>
            <a:off x="822960" y="2377440"/>
            <a:ext cx="3200400" cy="2286000"/>
          </a:xfrm>
          <a:prstGeom prst="roundRect">
            <a:avLst>
              <a:gd name="adj" fmla="val 2800"/>
            </a:avLst>
          </a:prstGeom>
          <a:solidFill>
            <a:srgbClr val="FFFFFF"/>
          </a:solidFill>
          <a:ln w="19050">
            <a:solidFill>
              <a:srgbClr val="E8B02B"/>
            </a:solidFill>
            <a:prstDash val="solid"/>
          </a:ln>
        </p:spPr>
        <p:txBody>
          <a:bodyPr/>
          <a:lstStyle/>
          <a:p>
            <a:endParaRPr lang="fr-CA"/>
          </a:p>
        </p:txBody>
      </p:sp>
      <p:sp>
        <p:nvSpPr>
          <p:cNvPr id="9" name="Titre bilan 1"/>
          <p:cNvSpPr txBox="1"/>
          <p:nvPr/>
        </p:nvSpPr>
        <p:spPr>
          <a:xfrm>
            <a:off x="1143000" y="2697480"/>
            <a:ext cx="2560320" cy="457200"/>
          </a:xfrm>
          <a:prstGeom prst="rect">
            <a:avLst/>
          </a:prstGeom>
          <a:noFill/>
          <a:ln/>
        </p:spPr>
        <p:txBody>
          <a:bodyPr wrap="square" lIns="0" tIns="0" rIns="0" bIns="0" rtlCol="0" anchor="t"/>
          <a:lstStyle/>
          <a:p>
            <a:pPr marL="0" indent="0" algn="l">
              <a:buNone/>
            </a:pPr>
            <a:r>
              <a:rPr lang="fr-CA" sz="1900" b="1" dirty="0">
                <a:solidFill>
                  <a:srgbClr val="141414"/>
                </a:solidFill>
                <a:latin typeface="Bookman Old Style" pitchFamily="34" charset="0"/>
                <a:cs typeface="Bookman Old Style" pitchFamily="34" charset="-120"/>
              </a:rPr>
              <a:t>L'enjeu retenu</a:t>
            </a:r>
          </a:p>
        </p:txBody>
      </p:sp>
      <p:sp>
        <p:nvSpPr>
          <p:cNvPr id="10" name="Sous bilan 1"/>
          <p:cNvSpPr txBox="1"/>
          <p:nvPr/>
        </p:nvSpPr>
        <p:spPr>
          <a:xfrm>
            <a:off x="1143000" y="3291840"/>
            <a:ext cx="2560320" cy="1005840"/>
          </a:xfrm>
          <a:prstGeom prst="rect">
            <a:avLst/>
          </a:prstGeom>
          <a:noFill/>
          <a:ln/>
        </p:spPr>
        <p:txBody>
          <a:bodyPr wrap="square" lIns="0" tIns="0" rIns="0" bIns="0" rtlCol="0" anchor="t"/>
          <a:lstStyle/>
          <a:p>
            <a:pPr marL="0" indent="0" algn="l">
              <a:buNone/>
            </a:pPr>
            <a:r>
              <a:rPr lang="fr-CA" sz="1400" dirty="0">
                <a:solidFill>
                  <a:srgbClr val="6B6B6B"/>
                </a:solidFill>
                <a:latin typeface="Calibri" pitchFamily="34" charset="0"/>
                <a:cs typeface="Calibri" pitchFamily="34" charset="-120"/>
              </a:rPr>
              <a:t>Pourquoi celui-là?</a:t>
            </a:r>
          </a:p>
        </p:txBody>
      </p:sp>
      <p:sp>
        <p:nvSpPr>
          <p:cNvPr id="11" name="Carte bilan 2"/>
          <p:cNvSpPr/>
          <p:nvPr/>
        </p:nvSpPr>
        <p:spPr>
          <a:xfrm>
            <a:off x="4434840" y="2377440"/>
            <a:ext cx="3200400" cy="2286000"/>
          </a:xfrm>
          <a:prstGeom prst="roundRect">
            <a:avLst>
              <a:gd name="adj" fmla="val 2800"/>
            </a:avLst>
          </a:prstGeom>
          <a:solidFill>
            <a:srgbClr val="FFFFFF"/>
          </a:solidFill>
          <a:ln w="19050">
            <a:solidFill>
              <a:srgbClr val="E8B02B"/>
            </a:solidFill>
            <a:prstDash val="solid"/>
          </a:ln>
        </p:spPr>
        <p:txBody>
          <a:bodyPr/>
          <a:lstStyle/>
          <a:p>
            <a:endParaRPr lang="fr-CA"/>
          </a:p>
        </p:txBody>
      </p:sp>
      <p:sp>
        <p:nvSpPr>
          <p:cNvPr id="12" name="Titre bilan 2"/>
          <p:cNvSpPr txBox="1"/>
          <p:nvPr/>
        </p:nvSpPr>
        <p:spPr>
          <a:xfrm>
            <a:off x="4754880" y="2697480"/>
            <a:ext cx="2560320" cy="457200"/>
          </a:xfrm>
          <a:prstGeom prst="rect">
            <a:avLst/>
          </a:prstGeom>
          <a:noFill/>
          <a:ln/>
        </p:spPr>
        <p:txBody>
          <a:bodyPr wrap="square" lIns="0" tIns="0" rIns="0" bIns="0" rtlCol="0" anchor="t"/>
          <a:lstStyle/>
          <a:p>
            <a:pPr marL="0" indent="0" algn="l">
              <a:buNone/>
            </a:pPr>
            <a:r>
              <a:rPr lang="fr-CA" sz="1900" b="1" dirty="0">
                <a:solidFill>
                  <a:srgbClr val="141414"/>
                </a:solidFill>
                <a:latin typeface="Bookman Old Style" pitchFamily="34" charset="0"/>
                <a:cs typeface="Bookman Old Style" pitchFamily="34" charset="-120"/>
              </a:rPr>
              <a:t>Les trois actions</a:t>
            </a:r>
          </a:p>
        </p:txBody>
      </p:sp>
      <p:sp>
        <p:nvSpPr>
          <p:cNvPr id="13" name="Sous bilan 2"/>
          <p:cNvSpPr txBox="1"/>
          <p:nvPr/>
        </p:nvSpPr>
        <p:spPr>
          <a:xfrm>
            <a:off x="4754880" y="3291840"/>
            <a:ext cx="2560320" cy="1005840"/>
          </a:xfrm>
          <a:prstGeom prst="rect">
            <a:avLst/>
          </a:prstGeom>
          <a:noFill/>
          <a:ln/>
        </p:spPr>
        <p:txBody>
          <a:bodyPr wrap="square" lIns="0" tIns="0" rIns="0" bIns="0" rtlCol="0" anchor="t"/>
          <a:lstStyle/>
          <a:p>
            <a:pPr marL="0" indent="0" algn="l">
              <a:buNone/>
            </a:pPr>
            <a:r>
              <a:rPr lang="fr-CA" sz="1400" dirty="0">
                <a:solidFill>
                  <a:srgbClr val="6B6B6B"/>
                </a:solidFill>
                <a:latin typeface="Calibri" pitchFamily="34" charset="0"/>
                <a:cs typeface="Calibri" pitchFamily="34" charset="-120"/>
              </a:rPr>
              <a:t>Laquelle engage le plus de monde?</a:t>
            </a:r>
          </a:p>
        </p:txBody>
      </p:sp>
      <p:sp>
        <p:nvSpPr>
          <p:cNvPr id="17" name="Note bilan"/>
          <p:cNvSpPr txBox="1"/>
          <p:nvPr/>
        </p:nvSpPr>
        <p:spPr>
          <a:xfrm>
            <a:off x="2032000" y="5080000"/>
            <a:ext cx="8890000" cy="762000"/>
          </a:xfrm>
          <a:prstGeom prst="rect">
            <a:avLst/>
          </a:prstGeom>
          <a:noFill/>
          <a:ln/>
        </p:spPr>
        <p:txBody>
          <a:bodyPr wrap="square" lIns="0" tIns="0" rIns="0" bIns="0" rtlCol="0" anchor="t"/>
          <a:lstStyle/>
          <a:p>
            <a:pPr marL="0" indent="0" algn="l">
              <a:buNone/>
            </a:pPr>
            <a:r>
              <a:rPr lang="fr-CA" sz="1800" b="1" dirty="0">
                <a:solidFill>
                  <a:srgbClr val="C8102E"/>
                </a:solidFill>
                <a:latin typeface="Calibri" pitchFamily="34" charset="0"/>
                <a:ea typeface="Calibri" pitchFamily="34" charset="-122"/>
                <a:cs typeface="Calibri" pitchFamily="34" charset="-120"/>
              </a:rPr>
              <a:t>Au micro : une personne par table, 2 minutes.</a:t>
            </a:r>
          </a:p>
        </p:txBody>
      </p:sp>
      <p:pic>
        <p:nvPicPr>
          <p:cNvPr id="203" name="Graphic 203" descr="Icône de microphone"/>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9000" y="5029200"/>
            <a:ext cx="838200" cy="838200"/>
          </a:xfrm>
          <a:prstGeom prst="rect">
            <a:avLst/>
          </a:prstGeom>
        </p:spPr>
      </p:pic>
      <p:pic>
        <p:nvPicPr>
          <p:cNvPr id="204" name="Graphic 204" descr="Icône cible"/>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48000" y="3810000"/>
            <a:ext cx="660400" cy="660400"/>
          </a:xfrm>
          <a:prstGeom prst="rect">
            <a:avLst/>
          </a:prstGeom>
        </p:spPr>
      </p:pic>
      <p:pic>
        <p:nvPicPr>
          <p:cNvPr id="205" name="Graphic 205" descr="Icône mégaphone"/>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54800" y="3810000"/>
            <a:ext cx="660400" cy="660400"/>
          </a:xfrm>
          <a:prstGeom prst="rect">
            <a:avLst/>
          </a:prstGeom>
        </p:spPr>
      </p:pic>
    </p:spTree>
    <p:extLst>
      <p:ext uri="{BB962C8B-B14F-4D97-AF65-F5344CB8AC3E}">
        <p14:creationId xmlns:p14="http://schemas.microsoft.com/office/powerpoint/2010/main" val="467642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8229600" cy="1005840"/>
          </a:xfrm>
          <a:prstGeom prst="rect">
            <a:avLst/>
          </a:prstGeom>
          <a:noFill/>
          <a:ln/>
        </p:spPr>
        <p:txBody>
          <a:bodyPr wrap="square" lIns="0" tIns="0" rIns="0" bIns="0" rtlCol="0" anchor="ctr"/>
          <a:lstStyle/>
          <a:p>
            <a:pPr marL="0" indent="0">
              <a:buNone/>
            </a:pPr>
            <a:r>
              <a:rPr lang="en-US" sz="3400" b="1" dirty="0">
                <a:solidFill>
                  <a:srgbClr val="141414"/>
                </a:solidFill>
                <a:latin typeface="Bookman Old Style" pitchFamily="34" charset="0"/>
                <a:ea typeface="Bookman Old Style" pitchFamily="34" charset="-122"/>
                <a:cs typeface="Bookman Old Style" pitchFamily="34" charset="-120"/>
              </a:rPr>
              <a:t>La </a:t>
            </a:r>
            <a:r>
              <a:rPr lang="en-US" sz="3400" b="1" dirty="0" err="1">
                <a:solidFill>
                  <a:srgbClr val="141414"/>
                </a:solidFill>
                <a:latin typeface="Bookman Old Style" pitchFamily="34" charset="0"/>
                <a:ea typeface="Bookman Old Style" pitchFamily="34" charset="-122"/>
                <a:cs typeface="Bookman Old Style" pitchFamily="34" charset="-120"/>
              </a:rPr>
              <a:t>recette</a:t>
            </a:r>
            <a:r>
              <a:rPr lang="en-US" sz="3400" b="1" dirty="0">
                <a:solidFill>
                  <a:srgbClr val="141414"/>
                </a:solidFill>
                <a:latin typeface="Bookman Old Style" pitchFamily="34" charset="0"/>
                <a:ea typeface="Bookman Old Style" pitchFamily="34" charset="-122"/>
                <a:cs typeface="Bookman Old Style" pitchFamily="34" charset="-120"/>
              </a:rPr>
              <a:t> pour </a:t>
            </a:r>
            <a:r>
              <a:rPr lang="en-US" sz="3400" b="1" dirty="0" err="1">
                <a:solidFill>
                  <a:srgbClr val="141414"/>
                </a:solidFill>
                <a:latin typeface="Bookman Old Style" pitchFamily="34" charset="0"/>
                <a:ea typeface="Bookman Old Style" pitchFamily="34" charset="-122"/>
                <a:cs typeface="Bookman Old Style" pitchFamily="34" charset="-120"/>
              </a:rPr>
              <a:t>une</a:t>
            </a:r>
            <a:r>
              <a:rPr lang="en-US" sz="3400" b="1" dirty="0">
                <a:solidFill>
                  <a:srgbClr val="141414"/>
                </a:solidFill>
                <a:latin typeface="Bookman Old Style" pitchFamily="34" charset="0"/>
                <a:ea typeface="Bookman Old Style" pitchFamily="34" charset="-122"/>
                <a:cs typeface="Bookman Old Style" pitchFamily="34" charset="-120"/>
              </a:rPr>
              <a:t> action </a:t>
            </a:r>
            <a:r>
              <a:rPr lang="en-US" sz="3400" b="1" dirty="0" err="1">
                <a:solidFill>
                  <a:srgbClr val="141414"/>
                </a:solidFill>
                <a:latin typeface="Bookman Old Style" pitchFamily="34" charset="0"/>
                <a:ea typeface="Bookman Old Style" pitchFamily="34" charset="-122"/>
                <a:cs typeface="Bookman Old Style" pitchFamily="34" charset="-120"/>
              </a:rPr>
              <a:t>réussie</a:t>
            </a:r>
            <a:endParaRPr lang="en-US" sz="3400" dirty="0"/>
          </a:p>
        </p:txBody>
      </p:sp>
      <p:pic>
        <p:nvPicPr>
          <p:cNvPr id="5"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6" name="Shape 3"/>
          <p:cNvSpPr/>
          <p:nvPr/>
        </p:nvSpPr>
        <p:spPr>
          <a:xfrm>
            <a:off x="825500" y="24130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7" name="Text 4"/>
          <p:cNvSpPr txBox="1"/>
          <p:nvPr/>
        </p:nvSpPr>
        <p:spPr>
          <a:xfrm>
            <a:off x="1003300" y="25400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1</a:t>
            </a:r>
          </a:p>
        </p:txBody>
      </p:sp>
      <p:sp>
        <p:nvSpPr>
          <p:cNvPr id="8" name="Text 5"/>
          <p:cNvSpPr txBox="1"/>
          <p:nvPr/>
        </p:nvSpPr>
        <p:spPr>
          <a:xfrm>
            <a:off x="1003300" y="27686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Enjeu</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Le problème vécu au travail</a:t>
            </a:r>
          </a:p>
        </p:txBody>
      </p:sp>
      <p:sp>
        <p:nvSpPr>
          <p:cNvPr id="9" name="Shape 6"/>
          <p:cNvSpPr/>
          <p:nvPr/>
        </p:nvSpPr>
        <p:spPr>
          <a:xfrm>
            <a:off x="2959100" y="24130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10" name="Text 7"/>
          <p:cNvSpPr txBox="1"/>
          <p:nvPr/>
        </p:nvSpPr>
        <p:spPr>
          <a:xfrm>
            <a:off x="3136900" y="25400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2</a:t>
            </a:r>
          </a:p>
        </p:txBody>
      </p:sp>
      <p:sp>
        <p:nvSpPr>
          <p:cNvPr id="11" name="Text 8"/>
          <p:cNvSpPr txBox="1"/>
          <p:nvPr/>
        </p:nvSpPr>
        <p:spPr>
          <a:xfrm>
            <a:off x="3136900" y="27686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Revendication</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Ce qu'on exige de l'employeur</a:t>
            </a:r>
          </a:p>
        </p:txBody>
      </p:sp>
      <p:sp>
        <p:nvSpPr>
          <p:cNvPr id="12" name="Shape 9"/>
          <p:cNvSpPr/>
          <p:nvPr/>
        </p:nvSpPr>
        <p:spPr>
          <a:xfrm>
            <a:off x="5105400" y="24130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13" name="Text 10"/>
          <p:cNvSpPr txBox="1"/>
          <p:nvPr/>
        </p:nvSpPr>
        <p:spPr>
          <a:xfrm>
            <a:off x="5283200" y="25400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3</a:t>
            </a:r>
          </a:p>
        </p:txBody>
      </p:sp>
      <p:sp>
        <p:nvSpPr>
          <p:cNvPr id="14" name="Text 11"/>
          <p:cNvSpPr txBox="1"/>
          <p:nvPr/>
        </p:nvSpPr>
        <p:spPr>
          <a:xfrm>
            <a:off x="5283200" y="27686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Objectif</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Le résultat visé et mesurable</a:t>
            </a:r>
          </a:p>
        </p:txBody>
      </p:sp>
      <p:sp>
        <p:nvSpPr>
          <p:cNvPr id="15" name="Shape 12"/>
          <p:cNvSpPr/>
          <p:nvPr/>
        </p:nvSpPr>
        <p:spPr>
          <a:xfrm>
            <a:off x="7239000" y="24130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16" name="Text 13"/>
          <p:cNvSpPr txBox="1"/>
          <p:nvPr/>
        </p:nvSpPr>
        <p:spPr>
          <a:xfrm>
            <a:off x="7416800" y="25400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4</a:t>
            </a:r>
          </a:p>
        </p:txBody>
      </p:sp>
      <p:sp>
        <p:nvSpPr>
          <p:cNvPr id="17" name="Text 14"/>
          <p:cNvSpPr txBox="1"/>
          <p:nvPr/>
        </p:nvSpPr>
        <p:spPr>
          <a:xfrm>
            <a:off x="7416800" y="27686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Cible</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Qui a le pouvoir de décider</a:t>
            </a:r>
          </a:p>
        </p:txBody>
      </p:sp>
      <p:sp>
        <p:nvSpPr>
          <p:cNvPr id="18" name="Shape 15"/>
          <p:cNvSpPr/>
          <p:nvPr/>
        </p:nvSpPr>
        <p:spPr>
          <a:xfrm>
            <a:off x="9385300" y="24130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19" name="Text 16"/>
          <p:cNvSpPr txBox="1"/>
          <p:nvPr/>
        </p:nvSpPr>
        <p:spPr>
          <a:xfrm>
            <a:off x="9563100" y="25400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5</a:t>
            </a:r>
          </a:p>
        </p:txBody>
      </p:sp>
      <p:sp>
        <p:nvSpPr>
          <p:cNvPr id="20" name="Text 17"/>
          <p:cNvSpPr txBox="1"/>
          <p:nvPr/>
        </p:nvSpPr>
        <p:spPr>
          <a:xfrm>
            <a:off x="9563100" y="27686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Tactique</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L'action choisie pour agir</a:t>
            </a:r>
          </a:p>
        </p:txBody>
      </p:sp>
      <p:sp>
        <p:nvSpPr>
          <p:cNvPr id="21" name="Shape 18"/>
          <p:cNvSpPr/>
          <p:nvPr/>
        </p:nvSpPr>
        <p:spPr>
          <a:xfrm>
            <a:off x="825500" y="45085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22" name="Text 19"/>
          <p:cNvSpPr txBox="1"/>
          <p:nvPr/>
        </p:nvSpPr>
        <p:spPr>
          <a:xfrm>
            <a:off x="1003300" y="46355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6</a:t>
            </a:r>
          </a:p>
        </p:txBody>
      </p:sp>
      <p:sp>
        <p:nvSpPr>
          <p:cNvPr id="23" name="Text 20"/>
          <p:cNvSpPr txBox="1"/>
          <p:nvPr/>
        </p:nvSpPr>
        <p:spPr>
          <a:xfrm>
            <a:off x="1003300" y="48641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Participant·es</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Les membres qu'on mobilise</a:t>
            </a:r>
          </a:p>
        </p:txBody>
      </p:sp>
      <p:sp>
        <p:nvSpPr>
          <p:cNvPr id="24" name="Shape 21"/>
          <p:cNvSpPr/>
          <p:nvPr/>
        </p:nvSpPr>
        <p:spPr>
          <a:xfrm>
            <a:off x="2959100" y="45085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25" name="Text 22"/>
          <p:cNvSpPr txBox="1"/>
          <p:nvPr/>
        </p:nvSpPr>
        <p:spPr>
          <a:xfrm>
            <a:off x="3136900" y="46355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7</a:t>
            </a:r>
          </a:p>
        </p:txBody>
      </p:sp>
      <p:sp>
        <p:nvSpPr>
          <p:cNvPr id="26" name="Text 23"/>
          <p:cNvSpPr txBox="1"/>
          <p:nvPr/>
        </p:nvSpPr>
        <p:spPr>
          <a:xfrm>
            <a:off x="3136900" y="48641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Témoins</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Qui doit voir l'action</a:t>
            </a:r>
          </a:p>
        </p:txBody>
      </p:sp>
      <p:sp>
        <p:nvSpPr>
          <p:cNvPr id="27" name="Shape 24"/>
          <p:cNvSpPr/>
          <p:nvPr/>
        </p:nvSpPr>
        <p:spPr>
          <a:xfrm>
            <a:off x="5105400" y="45085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28" name="Text 25"/>
          <p:cNvSpPr txBox="1"/>
          <p:nvPr/>
        </p:nvSpPr>
        <p:spPr>
          <a:xfrm>
            <a:off x="5283200" y="46355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8</a:t>
            </a:r>
          </a:p>
        </p:txBody>
      </p:sp>
      <p:sp>
        <p:nvSpPr>
          <p:cNvPr id="29" name="Text 26"/>
          <p:cNvSpPr txBox="1"/>
          <p:nvPr/>
        </p:nvSpPr>
        <p:spPr>
          <a:xfrm>
            <a:off x="5283200" y="48641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Résultats</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Ce que l'action a obtenu</a:t>
            </a:r>
          </a:p>
        </p:txBody>
      </p:sp>
      <p:sp>
        <p:nvSpPr>
          <p:cNvPr id="30" name="Shape 27"/>
          <p:cNvSpPr/>
          <p:nvPr/>
        </p:nvSpPr>
        <p:spPr>
          <a:xfrm>
            <a:off x="7239000" y="45085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31" name="Text 28"/>
          <p:cNvSpPr txBox="1"/>
          <p:nvPr/>
        </p:nvSpPr>
        <p:spPr>
          <a:xfrm>
            <a:off x="7416800" y="46355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9</a:t>
            </a:r>
          </a:p>
        </p:txBody>
      </p:sp>
      <p:sp>
        <p:nvSpPr>
          <p:cNvPr id="32" name="Text 29"/>
          <p:cNvSpPr txBox="1"/>
          <p:nvPr/>
        </p:nvSpPr>
        <p:spPr>
          <a:xfrm>
            <a:off x="7416800" y="48641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Suivi</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Le retour fait aux membres</a:t>
            </a:r>
          </a:p>
        </p:txBody>
      </p:sp>
      <p:sp>
        <p:nvSpPr>
          <p:cNvPr id="33" name="Shape 30"/>
          <p:cNvSpPr/>
          <p:nvPr/>
        </p:nvSpPr>
        <p:spPr>
          <a:xfrm>
            <a:off x="9385300" y="4508500"/>
            <a:ext cx="1943100" cy="1905000"/>
          </a:xfrm>
          <a:prstGeom prst="roundRect">
            <a:avLst>
              <a:gd name="adj" fmla="val 7368"/>
            </a:avLst>
          </a:prstGeom>
          <a:solidFill>
            <a:srgbClr val="F4F0E8"/>
          </a:solidFill>
          <a:ln w="19050">
            <a:solidFill>
              <a:srgbClr val="C8102E"/>
            </a:solidFill>
          </a:ln>
        </p:spPr>
        <p:txBody>
          <a:bodyPr/>
          <a:lstStyle/>
          <a:p>
            <a:endParaRPr lang="fr-FR"/>
          </a:p>
        </p:txBody>
      </p:sp>
      <p:sp>
        <p:nvSpPr>
          <p:cNvPr id="34" name="Text 31"/>
          <p:cNvSpPr txBox="1"/>
          <p:nvPr/>
        </p:nvSpPr>
        <p:spPr>
          <a:xfrm>
            <a:off x="9563100" y="4635500"/>
            <a:ext cx="546100" cy="279400"/>
          </a:xfrm>
          <a:prstGeom prst="rect">
            <a:avLst/>
          </a:prstGeom>
          <a:noFill/>
          <a:ln/>
        </p:spPr>
        <p:txBody>
          <a:bodyPr wrap="square" lIns="0" tIns="0" rIns="0" bIns="0" rtlCol="0" anchor="ctr"/>
          <a:lstStyle/>
          <a:p>
            <a:pPr marL="0" indent="0">
              <a:buNone/>
            </a:pPr>
            <a:r>
              <a:rPr lang="fr-CA" sz="1400" b="1" dirty="0">
                <a:solidFill>
                  <a:srgbClr val="C8102E"/>
                </a:solidFill>
                <a:latin typeface="Calibri" pitchFamily="34" charset="0"/>
                <a:ea typeface="Calibri" pitchFamily="34" charset="-122"/>
                <a:cs typeface="Calibri" pitchFamily="34" charset="-120"/>
              </a:rPr>
              <a:t>10</a:t>
            </a:r>
          </a:p>
        </p:txBody>
      </p:sp>
      <p:sp>
        <p:nvSpPr>
          <p:cNvPr id="35" name="Text 32"/>
          <p:cNvSpPr txBox="1"/>
          <p:nvPr/>
        </p:nvSpPr>
        <p:spPr>
          <a:xfrm>
            <a:off x="9563100" y="4864100"/>
            <a:ext cx="1612900" cy="1371600"/>
          </a:xfrm>
          <a:prstGeom prst="rect">
            <a:avLst/>
          </a:prstGeom>
          <a:noFill/>
          <a:ln/>
        </p:spPr>
        <p:txBody>
          <a:bodyPr wrap="square" lIns="0" tIns="0" rIns="0" bIns="0" rtlCol="0" anchor="ctr"/>
          <a:lstStyle/>
          <a:p>
            <a:pPr marL="0" indent="0">
              <a:buNone/>
            </a:pPr>
            <a:r>
              <a:rPr lang="fr-CA" sz="1600" b="1" dirty="0">
                <a:solidFill>
                  <a:srgbClr val="141414"/>
                </a:solidFill>
                <a:latin typeface="Calibri" pitchFamily="34" charset="0"/>
                <a:ea typeface="Calibri" pitchFamily="34" charset="-122"/>
                <a:cs typeface="Calibri" pitchFamily="34" charset="-120"/>
              </a:rPr>
              <a:t>Escalade</a:t>
            </a:r>
          </a:p>
          <a:p>
            <a:pPr marL="0" indent="0">
              <a:lnSpc>
                <a:spcPct val="95000"/>
              </a:lnSpc>
              <a:spcBef>
                <a:spcPts val="300"/>
              </a:spcBef>
              <a:buNone/>
            </a:pPr>
            <a:r>
              <a:rPr lang="fr-CA" sz="1400" dirty="0">
                <a:solidFill>
                  <a:srgbClr val="4A4A4A"/>
                </a:solidFill>
                <a:latin typeface="Calibri" pitchFamily="34" charset="0"/>
                <a:ea typeface="Calibri" pitchFamily="34" charset="-122"/>
                <a:cs typeface="Calibri" pitchFamily="34" charset="-120"/>
              </a:rPr>
              <a:t>La prochaine action, plus forte</a:t>
            </a:r>
          </a:p>
        </p:txBody>
      </p:sp>
    </p:spTree>
    <p:extLst>
      <p:ext uri="{BB962C8B-B14F-4D97-AF65-F5344CB8AC3E}">
        <p14:creationId xmlns:p14="http://schemas.microsoft.com/office/powerpoint/2010/main" val="1588434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2">
    <p:bg>
      <p:bgPr>
        <a:solidFill>
          <a:srgbClr val="F2EFE9"/>
        </a:solidFill>
        <a:effectLst/>
      </p:bgPr>
    </p:bg>
    <p:spTree>
      <p:nvGrpSpPr>
        <p:cNvPr id="1" name=""/>
        <p:cNvGrpSpPr/>
        <p:nvPr/>
      </p:nvGrpSpPr>
      <p:grpSpPr>
        <a:xfrm>
          <a:off x="0" y="0"/>
          <a:ext cx="0" cy="0"/>
          <a:chOff x="0" y="0"/>
          <a:chExt cx="0" cy="0"/>
        </a:xfrm>
      </p:grpSpPr>
      <p:sp>
        <p:nvSpPr>
          <p:cNvPr id="2" name="Text 0"/>
          <p:cNvSpPr txBox="1"/>
          <p:nvPr/>
        </p:nvSpPr>
        <p:spPr>
          <a:xfrm>
            <a:off x="7955280" y="1051560"/>
            <a:ext cx="3474720" cy="4206240"/>
          </a:xfrm>
          <a:prstGeom prst="rect">
            <a:avLst/>
          </a:prstGeom>
          <a:noFill/>
          <a:ln/>
        </p:spPr>
        <p:txBody>
          <a:bodyPr wrap="square" lIns="0" tIns="0" rIns="0" bIns="0" rtlCol="0" anchor="ctr"/>
          <a:lstStyle/>
          <a:p>
            <a:pPr marL="0" indent="0" algn="ctr">
              <a:buNone/>
            </a:pPr>
            <a:r>
              <a:rPr lang="en-US" sz="24000" b="1" dirty="0">
                <a:solidFill>
                  <a:srgbClr val="E8B02B"/>
                </a:solidFill>
                <a:latin typeface="Bookman Old Style" pitchFamily="34" charset="0"/>
                <a:ea typeface="Bookman Old Style" pitchFamily="34" charset="-122"/>
                <a:cs typeface="Bookman Old Style" pitchFamily="34" charset="-120"/>
              </a:rPr>
              <a:t>5</a:t>
            </a:r>
            <a:endParaRPr lang="en-US" sz="24000" dirty="0"/>
          </a:p>
        </p:txBody>
      </p:sp>
      <p:sp>
        <p:nvSpPr>
          <p:cNvPr id="3" name="Text 1"/>
          <p:cNvSpPr txBox="1"/>
          <p:nvPr/>
        </p:nvSpPr>
        <p:spPr>
          <a:xfrm>
            <a:off x="822960" y="2286000"/>
            <a:ext cx="6583680" cy="1828800"/>
          </a:xfrm>
          <a:prstGeom prst="rect">
            <a:avLst/>
          </a:prstGeom>
          <a:noFill/>
          <a:ln/>
        </p:spPr>
        <p:txBody>
          <a:bodyPr wrap="square" lIns="0" tIns="0" rIns="0" bIns="0" rtlCol="0" anchor="b"/>
          <a:lstStyle/>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La mobilisation :</a:t>
            </a:r>
            <a:endParaRPr lang="en-US" sz="4400" dirty="0"/>
          </a:p>
          <a:p>
            <a:pPr marL="0" indent="0">
              <a:buNone/>
            </a:pPr>
            <a:r>
              <a:rPr lang="en-US" sz="4400" b="1" dirty="0">
                <a:solidFill>
                  <a:srgbClr val="141414"/>
                </a:solidFill>
                <a:latin typeface="Bookman Old Style" pitchFamily="34" charset="0"/>
                <a:ea typeface="Bookman Old Style" pitchFamily="34" charset="-122"/>
                <a:cs typeface="Bookman Old Style" pitchFamily="34" charset="-120"/>
              </a:rPr>
              <a:t>une culture</a:t>
            </a:r>
            <a:endParaRPr lang="en-US" sz="4400" dirty="0"/>
          </a:p>
        </p:txBody>
      </p:sp>
      <p:sp>
        <p:nvSpPr>
          <p:cNvPr id="4" name="Shape 2"/>
          <p:cNvSpPr/>
          <p:nvPr/>
        </p:nvSpPr>
        <p:spPr>
          <a:xfrm>
            <a:off x="822960" y="4315968"/>
            <a:ext cx="1463040" cy="0"/>
          </a:xfrm>
          <a:prstGeom prst="line">
            <a:avLst/>
          </a:prstGeom>
          <a:noFill/>
          <a:ln w="50800">
            <a:solidFill>
              <a:srgbClr val="C8102E"/>
            </a:solidFill>
            <a:prstDash val="solid"/>
          </a:ln>
        </p:spPr>
        <p:txBody>
          <a:bodyPr/>
          <a:lstStyle/>
          <a:p>
            <a:endParaRPr lang="fr-FR"/>
          </a:p>
        </p:txBody>
      </p:sp>
      <p:sp>
        <p:nvSpPr>
          <p:cNvPr id="5" name="Text 3"/>
          <p:cNvSpPr txBox="1"/>
          <p:nvPr/>
        </p:nvSpPr>
        <p:spPr>
          <a:xfrm>
            <a:off x="822960" y="4526280"/>
            <a:ext cx="6583680" cy="822960"/>
          </a:xfrm>
          <a:prstGeom prst="rect">
            <a:avLst/>
          </a:prstGeom>
          <a:noFill/>
          <a:ln/>
        </p:spPr>
        <p:txBody>
          <a:bodyPr wrap="square" lIns="0" tIns="0" rIns="0" bIns="0" rtlCol="0" anchor="ctr"/>
          <a:lstStyle/>
          <a:p>
            <a:pPr marL="0" indent="0">
              <a:buNone/>
            </a:pPr>
            <a:r>
              <a:rPr lang="en-US" sz="1700" dirty="0">
                <a:solidFill>
                  <a:srgbClr val="6B6B6B"/>
                </a:solidFill>
                <a:latin typeface="Calibri" pitchFamily="34" charset="0"/>
                <a:ea typeface="Calibri" pitchFamily="34" charset="-122"/>
                <a:cs typeface="Calibri" pitchFamily="34" charset="-120"/>
              </a:rPr>
              <a:t>Permanente. Pas un événement.</a:t>
            </a:r>
            <a:endParaRPr lang="en-US" sz="1700" dirty="0"/>
          </a:p>
        </p:txBody>
      </p:sp>
      <p:sp>
        <p:nvSpPr>
          <p:cNvPr id="6" name="Shape 4"/>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7" name="Text 5"/>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 · 10 min</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Le grief et la mobilisation</a:t>
            </a:r>
            <a:endParaRPr lang="en-US" sz="36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Shape 5"/>
          <p:cNvSpPr/>
          <p:nvPr/>
        </p:nvSpPr>
        <p:spPr>
          <a:xfrm>
            <a:off x="822960" y="2377440"/>
            <a:ext cx="5074920" cy="2194560"/>
          </a:xfrm>
          <a:prstGeom prst="roundRect">
            <a:avLst>
              <a:gd name="adj" fmla="val 3333"/>
            </a:avLst>
          </a:prstGeom>
          <a:solidFill>
            <a:srgbClr val="FFFFFF"/>
          </a:solidFill>
          <a:ln w="19050">
            <a:solidFill>
              <a:srgbClr val="E4E1DC"/>
            </a:solidFill>
            <a:prstDash val="solid"/>
          </a:ln>
        </p:spPr>
        <p:txBody>
          <a:bodyPr/>
          <a:lstStyle/>
          <a:p>
            <a:endParaRPr lang="fr-FR"/>
          </a:p>
        </p:txBody>
      </p:sp>
      <p:pic>
        <p:nvPicPr>
          <p:cNvPr id="9" name="Image 1" descr="preencoded.png"/>
          <p:cNvPicPr>
            <a:picLocks noChangeAspect="1"/>
          </p:cNvPicPr>
          <p:nvPr/>
        </p:nvPicPr>
        <p:blipFill>
          <a:blip r:embed="rId4"/>
          <a:stretch>
            <a:fillRect/>
          </a:stretch>
        </p:blipFill>
        <p:spPr>
          <a:xfrm>
            <a:off x="1143000" y="2651760"/>
            <a:ext cx="566928" cy="566928"/>
          </a:xfrm>
          <a:prstGeom prst="rect">
            <a:avLst/>
          </a:prstGeom>
        </p:spPr>
      </p:pic>
      <p:sp>
        <p:nvSpPr>
          <p:cNvPr id="10" name="Text 6"/>
          <p:cNvSpPr txBox="1"/>
          <p:nvPr/>
        </p:nvSpPr>
        <p:spPr>
          <a:xfrm>
            <a:off x="1143000" y="3337560"/>
            <a:ext cx="4434840" cy="457200"/>
          </a:xfrm>
          <a:prstGeom prst="rect">
            <a:avLst/>
          </a:prstGeom>
          <a:noFill/>
          <a:ln/>
        </p:spPr>
        <p:txBody>
          <a:bodyPr wrap="square" lIns="0" tIns="0" rIns="0" bIns="0" rtlCol="0" anchor="ctr"/>
          <a:lstStyle/>
          <a:p>
            <a:pPr marL="0" indent="0">
              <a:buNone/>
            </a:pPr>
            <a:r>
              <a:rPr lang="en-US" sz="2400" b="1" dirty="0">
                <a:solidFill>
                  <a:srgbClr val="141414"/>
                </a:solidFill>
                <a:latin typeface="Bookman Old Style" pitchFamily="34" charset="0"/>
                <a:ea typeface="Bookman Old Style" pitchFamily="34" charset="-122"/>
                <a:cs typeface="Bookman Old Style" pitchFamily="34" charset="-120"/>
              </a:rPr>
              <a:t>Le grief</a:t>
            </a:r>
            <a:endParaRPr lang="en-US" sz="2400" dirty="0"/>
          </a:p>
        </p:txBody>
      </p:sp>
      <p:sp>
        <p:nvSpPr>
          <p:cNvPr id="11" name="Text 7"/>
          <p:cNvSpPr txBox="1"/>
          <p:nvPr/>
        </p:nvSpPr>
        <p:spPr>
          <a:xfrm>
            <a:off x="1143000" y="3822192"/>
            <a:ext cx="4434840" cy="457200"/>
          </a:xfrm>
          <a:prstGeom prst="rect">
            <a:avLst/>
          </a:prstGeom>
          <a:noFill/>
          <a:ln/>
        </p:spPr>
        <p:txBody>
          <a:bodyPr wrap="square" lIns="0" tIns="0" rIns="0" bIns="0" rtlCol="0" anchor="ctr"/>
          <a:lstStyle/>
          <a:p>
            <a:pPr marL="0" indent="0">
              <a:buNone/>
            </a:pPr>
            <a:r>
              <a:rPr lang="en-US" sz="1600" dirty="0">
                <a:solidFill>
                  <a:srgbClr val="6B6B6B"/>
                </a:solidFill>
                <a:latin typeface="Calibri" pitchFamily="34" charset="0"/>
                <a:ea typeface="Calibri" pitchFamily="34" charset="-122"/>
                <a:cs typeface="Calibri" pitchFamily="34" charset="-120"/>
              </a:rPr>
              <a:t>Un outil juridique.</a:t>
            </a:r>
            <a:endParaRPr lang="en-US" sz="1600" dirty="0"/>
          </a:p>
        </p:txBody>
      </p:sp>
      <p:sp>
        <p:nvSpPr>
          <p:cNvPr id="12" name="Shape 8"/>
          <p:cNvSpPr/>
          <p:nvPr/>
        </p:nvSpPr>
        <p:spPr>
          <a:xfrm>
            <a:off x="6263640" y="2377440"/>
            <a:ext cx="5074920" cy="2194560"/>
          </a:xfrm>
          <a:prstGeom prst="roundRect">
            <a:avLst>
              <a:gd name="adj" fmla="val 3333"/>
            </a:avLst>
          </a:prstGeom>
          <a:solidFill>
            <a:srgbClr val="FFFFFF"/>
          </a:solidFill>
          <a:ln w="19050">
            <a:solidFill>
              <a:srgbClr val="C8102E"/>
            </a:solidFill>
            <a:prstDash val="solid"/>
          </a:ln>
        </p:spPr>
        <p:txBody>
          <a:bodyPr/>
          <a:lstStyle/>
          <a:p>
            <a:endParaRPr lang="fr-FR"/>
          </a:p>
        </p:txBody>
      </p:sp>
      <p:pic>
        <p:nvPicPr>
          <p:cNvPr id="13" name="Image 2" descr="preencoded.png"/>
          <p:cNvPicPr>
            <a:picLocks noChangeAspect="1"/>
          </p:cNvPicPr>
          <p:nvPr/>
        </p:nvPicPr>
        <p:blipFill>
          <a:blip r:embed="rId5"/>
          <a:stretch>
            <a:fillRect/>
          </a:stretch>
        </p:blipFill>
        <p:spPr>
          <a:xfrm>
            <a:off x="6583680" y="2651760"/>
            <a:ext cx="566928" cy="566928"/>
          </a:xfrm>
          <a:prstGeom prst="rect">
            <a:avLst/>
          </a:prstGeom>
        </p:spPr>
      </p:pic>
      <p:sp>
        <p:nvSpPr>
          <p:cNvPr id="14" name="Text 9"/>
          <p:cNvSpPr txBox="1"/>
          <p:nvPr/>
        </p:nvSpPr>
        <p:spPr>
          <a:xfrm>
            <a:off x="6583680" y="3337560"/>
            <a:ext cx="4434840" cy="457200"/>
          </a:xfrm>
          <a:prstGeom prst="rect">
            <a:avLst/>
          </a:prstGeom>
          <a:noFill/>
          <a:ln/>
        </p:spPr>
        <p:txBody>
          <a:bodyPr wrap="square" lIns="0" tIns="0" rIns="0" bIns="0" rtlCol="0" anchor="ctr"/>
          <a:lstStyle/>
          <a:p>
            <a:pPr marL="0" indent="0">
              <a:buNone/>
            </a:pPr>
            <a:r>
              <a:rPr lang="en-US" sz="2400" b="1" dirty="0">
                <a:solidFill>
                  <a:srgbClr val="141414"/>
                </a:solidFill>
                <a:latin typeface="Bookman Old Style" pitchFamily="34" charset="0"/>
                <a:ea typeface="Bookman Old Style" pitchFamily="34" charset="-122"/>
                <a:cs typeface="Bookman Old Style" pitchFamily="34" charset="-120"/>
              </a:rPr>
              <a:t>La mobilisation</a:t>
            </a:r>
            <a:endParaRPr lang="en-US" sz="2400" dirty="0"/>
          </a:p>
        </p:txBody>
      </p:sp>
      <p:sp>
        <p:nvSpPr>
          <p:cNvPr id="15" name="Text 10"/>
          <p:cNvSpPr txBox="1"/>
          <p:nvPr/>
        </p:nvSpPr>
        <p:spPr>
          <a:xfrm>
            <a:off x="6583680" y="3822192"/>
            <a:ext cx="4434840" cy="457200"/>
          </a:xfrm>
          <a:prstGeom prst="rect">
            <a:avLst/>
          </a:prstGeom>
          <a:noFill/>
          <a:ln/>
        </p:spPr>
        <p:txBody>
          <a:bodyPr wrap="square" lIns="0" tIns="0" rIns="0" bIns="0" rtlCol="0" anchor="ctr"/>
          <a:lstStyle/>
          <a:p>
            <a:pPr marL="0" indent="0">
              <a:buNone/>
            </a:pPr>
            <a:r>
              <a:rPr lang="en-US" sz="1600" dirty="0">
                <a:solidFill>
                  <a:srgbClr val="6B6B6B"/>
                </a:solidFill>
                <a:latin typeface="Calibri" pitchFamily="34" charset="0"/>
                <a:ea typeface="Calibri" pitchFamily="34" charset="-122"/>
                <a:cs typeface="Calibri" pitchFamily="34" charset="-120"/>
              </a:rPr>
              <a:t>Un outil de changement.</a:t>
            </a:r>
            <a:endParaRPr lang="en-US" sz="1600" dirty="0"/>
          </a:p>
        </p:txBody>
      </p:sp>
      <p:sp>
        <p:nvSpPr>
          <p:cNvPr id="16" name="Shape 11"/>
          <p:cNvSpPr/>
          <p:nvPr/>
        </p:nvSpPr>
        <p:spPr>
          <a:xfrm>
            <a:off x="822960" y="4846320"/>
            <a:ext cx="10515600" cy="1005840"/>
          </a:xfrm>
          <a:prstGeom prst="roundRect">
            <a:avLst>
              <a:gd name="adj" fmla="val 6364"/>
            </a:avLst>
          </a:prstGeom>
          <a:solidFill>
            <a:srgbClr val="FDF4E3"/>
          </a:solidFill>
          <a:ln w="15875">
            <a:solidFill>
              <a:srgbClr val="E8B02B"/>
            </a:solidFill>
            <a:prstDash val="solid"/>
          </a:ln>
        </p:spPr>
        <p:txBody>
          <a:bodyPr/>
          <a:lstStyle/>
          <a:p>
            <a:endParaRPr lang="fr-FR"/>
          </a:p>
        </p:txBody>
      </p:sp>
      <p:sp>
        <p:nvSpPr>
          <p:cNvPr id="17" name="Text 12"/>
          <p:cNvSpPr txBox="1"/>
          <p:nvPr/>
        </p:nvSpPr>
        <p:spPr>
          <a:xfrm>
            <a:off x="1143000" y="4846320"/>
            <a:ext cx="9875520" cy="1005840"/>
          </a:xfrm>
          <a:prstGeom prst="rect">
            <a:avLst/>
          </a:prstGeom>
          <a:noFill/>
          <a:ln/>
        </p:spPr>
        <p:txBody>
          <a:bodyPr wrap="square" lIns="0" tIns="0" rIns="0" bIns="0" rtlCol="0" anchor="ctr"/>
          <a:lstStyle/>
          <a:p>
            <a:pPr marL="0" indent="0">
              <a:buNone/>
            </a:pPr>
            <a:r>
              <a:rPr lang="en-US" sz="1700" b="1" dirty="0">
                <a:solidFill>
                  <a:srgbClr val="141414"/>
                </a:solidFill>
                <a:latin typeface="Bookman Old Style" pitchFamily="34" charset="0"/>
                <a:ea typeface="Bookman Old Style" pitchFamily="34" charset="-122"/>
                <a:cs typeface="Bookman Old Style" pitchFamily="34" charset="-120"/>
              </a:rPr>
              <a:t>Les deux sont complémentaires. Mais le grief, à lui seul, n'est pas une stratégie de mobilisation.</a:t>
            </a:r>
            <a:endParaRPr lang="en-US" sz="17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786384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Une culture, pas un événement</a:t>
            </a:r>
            <a:endParaRPr lang="en-US" sz="3600" dirty="0"/>
          </a:p>
        </p:txBody>
      </p:sp>
      <p:sp>
        <p:nvSpPr>
          <p:cNvPr id="5" name="Shape 3"/>
          <p:cNvSpPr/>
          <p:nvPr/>
        </p:nvSpPr>
        <p:spPr>
          <a:xfrm>
            <a:off x="8961120" y="548640"/>
            <a:ext cx="2377440" cy="384048"/>
          </a:xfrm>
          <a:prstGeom prst="roundRect">
            <a:avLst>
              <a:gd name="adj" fmla="val 50000"/>
            </a:avLst>
          </a:prstGeom>
          <a:solidFill>
            <a:srgbClr val="FFFFFF"/>
          </a:solidFill>
          <a:ln w="9525">
            <a:solidFill>
              <a:srgbClr val="D6D2CB"/>
            </a:solidFill>
            <a:prstDash val="solid"/>
          </a:ln>
        </p:spPr>
        <p:txBody>
          <a:bodyPr/>
          <a:lstStyle/>
          <a:p>
            <a:endParaRPr lang="fr-FR"/>
          </a:p>
        </p:txBody>
      </p:sp>
      <p:sp>
        <p:nvSpPr>
          <p:cNvPr id="6" name="Text 4"/>
          <p:cNvSpPr txBox="1"/>
          <p:nvPr/>
        </p:nvSpPr>
        <p:spPr>
          <a:xfrm>
            <a:off x="8961120" y="548640"/>
            <a:ext cx="2377440" cy="384048"/>
          </a:xfrm>
          <a:prstGeom prst="rect">
            <a:avLst/>
          </a:prstGeom>
          <a:noFill/>
          <a:ln/>
        </p:spPr>
        <p:txBody>
          <a:bodyPr wrap="square" lIns="0" tIns="0" rIns="0" bIns="0" rtlCol="0" anchor="ctr"/>
          <a:lstStyle/>
          <a:p>
            <a:pPr marL="0" indent="0" algn="ctr">
              <a:buNone/>
            </a:pPr>
            <a:r>
              <a:rPr lang="en-US" sz="1100" b="1" kern="0" spc="100" dirty="0">
                <a:solidFill>
                  <a:srgbClr val="6B6B6B"/>
                </a:solidFill>
                <a:latin typeface="Calibri" pitchFamily="34" charset="0"/>
                <a:ea typeface="Calibri" pitchFamily="34" charset="-122"/>
                <a:cs typeface="Calibri" pitchFamily="34" charset="-120"/>
              </a:rPr>
              <a:t>MG</a:t>
            </a:r>
            <a:endParaRPr lang="en-US" sz="1100" dirty="0"/>
          </a:p>
        </p:txBody>
      </p:sp>
      <p:pic>
        <p:nvPicPr>
          <p:cNvPr id="7"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8" name="Shape 5"/>
          <p:cNvSpPr/>
          <p:nvPr/>
        </p:nvSpPr>
        <p:spPr>
          <a:xfrm>
            <a:off x="822960" y="2377440"/>
            <a:ext cx="3200400" cy="2468880"/>
          </a:xfrm>
          <a:prstGeom prst="roundRect">
            <a:avLst>
              <a:gd name="adj" fmla="val 2593"/>
            </a:avLst>
          </a:prstGeom>
          <a:solidFill>
            <a:srgbClr val="FFFFFF"/>
          </a:solidFill>
          <a:ln w="19050">
            <a:solidFill>
              <a:srgbClr val="E8B02B"/>
            </a:solidFill>
            <a:prstDash val="solid"/>
          </a:ln>
          <a:effectLst>
            <a:outerShdw blurRad="76200" dist="12700" dir="5400000" algn="bl" rotWithShape="0">
              <a:srgbClr val="CFCBC5">
                <a:alpha val="50000"/>
              </a:srgbClr>
            </a:outerShdw>
          </a:effectLst>
        </p:spPr>
        <p:txBody>
          <a:bodyPr/>
          <a:lstStyle/>
          <a:p>
            <a:endParaRPr lang="fr-FR"/>
          </a:p>
        </p:txBody>
      </p:sp>
      <p:pic>
        <p:nvPicPr>
          <p:cNvPr id="9" name="Image 1" descr="preencoded.png"/>
          <p:cNvPicPr>
            <a:picLocks noChangeAspect="1"/>
          </p:cNvPicPr>
          <p:nvPr/>
        </p:nvPicPr>
        <p:blipFill>
          <a:blip r:embed="rId4"/>
          <a:stretch>
            <a:fillRect/>
          </a:stretch>
        </p:blipFill>
        <p:spPr>
          <a:xfrm>
            <a:off x="3154680" y="2606040"/>
            <a:ext cx="566928" cy="566928"/>
          </a:xfrm>
          <a:prstGeom prst="rect">
            <a:avLst/>
          </a:prstGeom>
        </p:spPr>
      </p:pic>
      <p:sp>
        <p:nvSpPr>
          <p:cNvPr id="10" name="Text 6"/>
          <p:cNvSpPr txBox="1"/>
          <p:nvPr/>
        </p:nvSpPr>
        <p:spPr>
          <a:xfrm>
            <a:off x="1097280" y="2578608"/>
            <a:ext cx="822960" cy="502920"/>
          </a:xfrm>
          <a:prstGeom prst="rect">
            <a:avLst/>
          </a:prstGeom>
          <a:noFill/>
          <a:ln/>
        </p:spPr>
        <p:txBody>
          <a:bodyPr wrap="square" lIns="0" tIns="0" rIns="0" bIns="0" rtlCol="0" anchor="ctr"/>
          <a:lstStyle/>
          <a:p>
            <a:pPr marL="0" indent="0">
              <a:buNone/>
            </a:pPr>
            <a:r>
              <a:rPr lang="en-US" sz="3000" b="1" dirty="0">
                <a:solidFill>
                  <a:srgbClr val="C8102E"/>
                </a:solidFill>
                <a:latin typeface="Bookman Old Style" pitchFamily="34" charset="0"/>
                <a:ea typeface="Bookman Old Style" pitchFamily="34" charset="-122"/>
                <a:cs typeface="Bookman Old Style" pitchFamily="34" charset="-120"/>
              </a:rPr>
              <a:t>—</a:t>
            </a:r>
            <a:endParaRPr lang="en-US" sz="3000" dirty="0"/>
          </a:p>
        </p:txBody>
      </p:sp>
      <p:sp>
        <p:nvSpPr>
          <p:cNvPr id="11" name="Text 7"/>
          <p:cNvSpPr txBox="1"/>
          <p:nvPr/>
        </p:nvSpPr>
        <p:spPr>
          <a:xfrm>
            <a:off x="1097280" y="3108960"/>
            <a:ext cx="2651760" cy="457200"/>
          </a:xfrm>
          <a:prstGeom prst="rect">
            <a:avLst/>
          </a:prstGeom>
          <a:noFill/>
          <a:ln/>
        </p:spPr>
        <p:txBody>
          <a:bodyPr wrap="square" lIns="0" tIns="0" rIns="0" bIns="0" rtlCol="0" anchor="ctr"/>
          <a:lstStyle/>
          <a:p>
            <a:pPr marL="0" indent="0">
              <a:buNone/>
            </a:pPr>
            <a:r>
              <a:rPr lang="en-US" sz="1600" b="1" dirty="0">
                <a:solidFill>
                  <a:srgbClr val="141414"/>
                </a:solidFill>
                <a:latin typeface="Calibri" pitchFamily="34" charset="0"/>
                <a:ea typeface="Calibri" pitchFamily="34" charset="-122"/>
                <a:cs typeface="Calibri" pitchFamily="34" charset="-120"/>
              </a:rPr>
              <a:t>Pas une activité</a:t>
            </a:r>
            <a:endParaRPr lang="en-US" sz="1600" dirty="0"/>
          </a:p>
        </p:txBody>
      </p:sp>
      <p:sp>
        <p:nvSpPr>
          <p:cNvPr id="12" name="Text 8"/>
          <p:cNvSpPr txBox="1"/>
          <p:nvPr/>
        </p:nvSpPr>
        <p:spPr>
          <a:xfrm>
            <a:off x="1097280" y="3566160"/>
            <a:ext cx="2651760" cy="1051560"/>
          </a:xfrm>
          <a:prstGeom prst="rect">
            <a:avLst/>
          </a:prstGeom>
          <a:noFill/>
          <a:ln/>
        </p:spPr>
        <p:txBody>
          <a:bodyPr wrap="square" lIns="0" tIns="0" rIns="0" bIns="0" rtlCol="0" anchor="ctr"/>
          <a:lstStyle/>
          <a:p>
            <a:pPr marL="0" indent="0">
              <a:buNone/>
            </a:pPr>
            <a:r>
              <a:rPr lang="en-US" sz="1250" dirty="0">
                <a:solidFill>
                  <a:srgbClr val="6B6B6B"/>
                </a:solidFill>
                <a:latin typeface="Calibri" pitchFamily="34" charset="0"/>
                <a:ea typeface="Calibri" pitchFamily="34" charset="-122"/>
                <a:cs typeface="Calibri" pitchFamily="34" charset="-120"/>
              </a:rPr>
              <a:t>La mobilisation est une culture.</a:t>
            </a:r>
            <a:endParaRPr lang="en-US" sz="1250" dirty="0"/>
          </a:p>
        </p:txBody>
      </p:sp>
      <p:sp>
        <p:nvSpPr>
          <p:cNvPr id="13" name="Shape 9"/>
          <p:cNvSpPr/>
          <p:nvPr/>
        </p:nvSpPr>
        <p:spPr>
          <a:xfrm>
            <a:off x="4434840" y="2377440"/>
            <a:ext cx="3200400" cy="2468880"/>
          </a:xfrm>
          <a:prstGeom prst="roundRect">
            <a:avLst>
              <a:gd name="adj" fmla="val 2593"/>
            </a:avLst>
          </a:prstGeom>
          <a:solidFill>
            <a:srgbClr val="FFFFFF"/>
          </a:solidFill>
          <a:ln w="19050">
            <a:solidFill>
              <a:srgbClr val="E8B02B"/>
            </a:solidFill>
            <a:prstDash val="solid"/>
          </a:ln>
          <a:effectLst>
            <a:outerShdw blurRad="76200" dist="12700" dir="5400000" algn="bl" rotWithShape="0">
              <a:srgbClr val="CFCBC5">
                <a:alpha val="50000"/>
              </a:srgbClr>
            </a:outerShdw>
          </a:effectLst>
        </p:spPr>
        <p:txBody>
          <a:bodyPr/>
          <a:lstStyle/>
          <a:p>
            <a:endParaRPr lang="fr-FR"/>
          </a:p>
        </p:txBody>
      </p:sp>
      <p:pic>
        <p:nvPicPr>
          <p:cNvPr id="14" name="Image 2" descr="preencoded.png"/>
          <p:cNvPicPr>
            <a:picLocks noChangeAspect="1"/>
          </p:cNvPicPr>
          <p:nvPr/>
        </p:nvPicPr>
        <p:blipFill>
          <a:blip r:embed="rId3"/>
          <a:stretch>
            <a:fillRect/>
          </a:stretch>
        </p:blipFill>
        <p:spPr>
          <a:xfrm>
            <a:off x="6766560" y="2606040"/>
            <a:ext cx="566928" cy="566928"/>
          </a:xfrm>
          <a:prstGeom prst="rect">
            <a:avLst/>
          </a:prstGeom>
        </p:spPr>
      </p:pic>
      <p:sp>
        <p:nvSpPr>
          <p:cNvPr id="15" name="Text 10"/>
          <p:cNvSpPr txBox="1"/>
          <p:nvPr/>
        </p:nvSpPr>
        <p:spPr>
          <a:xfrm>
            <a:off x="4709160" y="2578608"/>
            <a:ext cx="822960" cy="502920"/>
          </a:xfrm>
          <a:prstGeom prst="rect">
            <a:avLst/>
          </a:prstGeom>
          <a:noFill/>
          <a:ln/>
        </p:spPr>
        <p:txBody>
          <a:bodyPr wrap="square" lIns="0" tIns="0" rIns="0" bIns="0" rtlCol="0" anchor="ctr"/>
          <a:lstStyle/>
          <a:p>
            <a:pPr marL="0" indent="0">
              <a:buNone/>
            </a:pPr>
            <a:r>
              <a:rPr lang="en-US" sz="3000" b="1" dirty="0">
                <a:solidFill>
                  <a:srgbClr val="C8102E"/>
                </a:solidFill>
                <a:latin typeface="Bookman Old Style" pitchFamily="34" charset="0"/>
                <a:ea typeface="Bookman Old Style" pitchFamily="34" charset="-122"/>
                <a:cs typeface="Bookman Old Style" pitchFamily="34" charset="-120"/>
              </a:rPr>
              <a:t>—</a:t>
            </a:r>
            <a:endParaRPr lang="en-US" sz="3000" dirty="0"/>
          </a:p>
        </p:txBody>
      </p:sp>
      <p:sp>
        <p:nvSpPr>
          <p:cNvPr id="16" name="Text 11"/>
          <p:cNvSpPr txBox="1"/>
          <p:nvPr/>
        </p:nvSpPr>
        <p:spPr>
          <a:xfrm>
            <a:off x="4709160" y="3108960"/>
            <a:ext cx="2651760" cy="457200"/>
          </a:xfrm>
          <a:prstGeom prst="rect">
            <a:avLst/>
          </a:prstGeom>
          <a:noFill/>
          <a:ln/>
        </p:spPr>
        <p:txBody>
          <a:bodyPr wrap="square" lIns="0" tIns="0" rIns="0" bIns="0" rtlCol="0" anchor="ctr"/>
          <a:lstStyle/>
          <a:p>
            <a:pPr marL="0" indent="0">
              <a:buNone/>
            </a:pPr>
            <a:r>
              <a:rPr lang="en-US" sz="1600" b="1" dirty="0">
                <a:solidFill>
                  <a:srgbClr val="141414"/>
                </a:solidFill>
                <a:latin typeface="Calibri" pitchFamily="34" charset="0"/>
                <a:ea typeface="Calibri" pitchFamily="34" charset="-122"/>
                <a:cs typeface="Calibri" pitchFamily="34" charset="-120"/>
              </a:rPr>
              <a:t>Pas un événement</a:t>
            </a:r>
            <a:endParaRPr lang="en-US" sz="1600" dirty="0"/>
          </a:p>
        </p:txBody>
      </p:sp>
      <p:sp>
        <p:nvSpPr>
          <p:cNvPr id="17" name="Text 12"/>
          <p:cNvSpPr txBox="1"/>
          <p:nvPr/>
        </p:nvSpPr>
        <p:spPr>
          <a:xfrm>
            <a:off x="4709160" y="3566160"/>
            <a:ext cx="2651760" cy="1051560"/>
          </a:xfrm>
          <a:prstGeom prst="rect">
            <a:avLst/>
          </a:prstGeom>
          <a:noFill/>
          <a:ln/>
        </p:spPr>
        <p:txBody>
          <a:bodyPr wrap="square" lIns="0" tIns="0" rIns="0" bIns="0" rtlCol="0" anchor="ctr"/>
          <a:lstStyle/>
          <a:p>
            <a:pPr marL="0" indent="0">
              <a:buNone/>
            </a:pPr>
            <a:r>
              <a:rPr lang="en-US" sz="1250" dirty="0">
                <a:solidFill>
                  <a:srgbClr val="6B6B6B"/>
                </a:solidFill>
                <a:latin typeface="Calibri" pitchFamily="34" charset="0"/>
                <a:ea typeface="Calibri" pitchFamily="34" charset="-122"/>
                <a:cs typeface="Calibri" pitchFamily="34" charset="-120"/>
              </a:rPr>
              <a:t>Une façon de faire du syndicalisme.</a:t>
            </a:r>
            <a:endParaRPr lang="en-US" sz="1250" dirty="0"/>
          </a:p>
        </p:txBody>
      </p:sp>
      <p:sp>
        <p:nvSpPr>
          <p:cNvPr id="18" name="Shape 13"/>
          <p:cNvSpPr/>
          <p:nvPr/>
        </p:nvSpPr>
        <p:spPr>
          <a:xfrm>
            <a:off x="8046720" y="2377440"/>
            <a:ext cx="3200400" cy="2468880"/>
          </a:xfrm>
          <a:prstGeom prst="roundRect">
            <a:avLst>
              <a:gd name="adj" fmla="val 2593"/>
            </a:avLst>
          </a:prstGeom>
          <a:solidFill>
            <a:srgbClr val="FFFFFF"/>
          </a:solidFill>
          <a:ln w="19050">
            <a:solidFill>
              <a:srgbClr val="E8B02B"/>
            </a:solidFill>
            <a:prstDash val="solid"/>
          </a:ln>
          <a:effectLst>
            <a:outerShdw blurRad="76200" dist="12700" dir="5400000" algn="bl" rotWithShape="0">
              <a:srgbClr val="CFCBC5">
                <a:alpha val="50000"/>
              </a:srgbClr>
            </a:outerShdw>
          </a:effectLst>
        </p:spPr>
        <p:txBody>
          <a:bodyPr/>
          <a:lstStyle/>
          <a:p>
            <a:endParaRPr lang="fr-FR"/>
          </a:p>
        </p:txBody>
      </p:sp>
      <p:pic>
        <p:nvPicPr>
          <p:cNvPr id="19" name="Image 3" descr="preencoded.png"/>
          <p:cNvPicPr>
            <a:picLocks noChangeAspect="1"/>
          </p:cNvPicPr>
          <p:nvPr/>
        </p:nvPicPr>
        <p:blipFill>
          <a:blip r:embed="rId5"/>
          <a:stretch>
            <a:fillRect/>
          </a:stretch>
        </p:blipFill>
        <p:spPr>
          <a:xfrm>
            <a:off x="10378440" y="2606040"/>
            <a:ext cx="566928" cy="566928"/>
          </a:xfrm>
          <a:prstGeom prst="rect">
            <a:avLst/>
          </a:prstGeom>
        </p:spPr>
      </p:pic>
      <p:sp>
        <p:nvSpPr>
          <p:cNvPr id="20" name="Text 14"/>
          <p:cNvSpPr txBox="1"/>
          <p:nvPr/>
        </p:nvSpPr>
        <p:spPr>
          <a:xfrm>
            <a:off x="8321040" y="2578608"/>
            <a:ext cx="822960" cy="502920"/>
          </a:xfrm>
          <a:prstGeom prst="rect">
            <a:avLst/>
          </a:prstGeom>
          <a:noFill/>
          <a:ln/>
        </p:spPr>
        <p:txBody>
          <a:bodyPr wrap="square" lIns="0" tIns="0" rIns="0" bIns="0" rtlCol="0" anchor="ctr"/>
          <a:lstStyle/>
          <a:p>
            <a:pPr marL="0" indent="0">
              <a:buNone/>
            </a:pPr>
            <a:r>
              <a:rPr lang="en-US" sz="3000" b="1" dirty="0">
                <a:solidFill>
                  <a:srgbClr val="C8102E"/>
                </a:solidFill>
                <a:latin typeface="Bookman Old Style" pitchFamily="34" charset="0"/>
                <a:ea typeface="Bookman Old Style" pitchFamily="34" charset="-122"/>
                <a:cs typeface="Bookman Old Style" pitchFamily="34" charset="-120"/>
              </a:rPr>
              <a:t>—</a:t>
            </a:r>
            <a:endParaRPr lang="en-US" sz="3000" dirty="0"/>
          </a:p>
        </p:txBody>
      </p:sp>
      <p:sp>
        <p:nvSpPr>
          <p:cNvPr id="21" name="Text 15"/>
          <p:cNvSpPr txBox="1"/>
          <p:nvPr/>
        </p:nvSpPr>
        <p:spPr>
          <a:xfrm>
            <a:off x="8321040" y="3108960"/>
            <a:ext cx="2651760" cy="457200"/>
          </a:xfrm>
          <a:prstGeom prst="rect">
            <a:avLst/>
          </a:prstGeom>
          <a:noFill/>
          <a:ln/>
        </p:spPr>
        <p:txBody>
          <a:bodyPr wrap="square" lIns="0" tIns="0" rIns="0" bIns="0" rtlCol="0" anchor="ctr"/>
          <a:lstStyle/>
          <a:p>
            <a:pPr marL="0" indent="0">
              <a:buNone/>
            </a:pPr>
            <a:r>
              <a:rPr lang="en-US" sz="1600" b="1" dirty="0">
                <a:solidFill>
                  <a:srgbClr val="141414"/>
                </a:solidFill>
                <a:latin typeface="Calibri" pitchFamily="34" charset="0"/>
                <a:ea typeface="Calibri" pitchFamily="34" charset="-122"/>
                <a:cs typeface="Calibri" pitchFamily="34" charset="-120"/>
              </a:rPr>
              <a:t>Un caractère permanent</a:t>
            </a:r>
            <a:endParaRPr lang="en-US" sz="1600" dirty="0"/>
          </a:p>
        </p:txBody>
      </p:sp>
      <p:sp>
        <p:nvSpPr>
          <p:cNvPr id="22" name="Text 16"/>
          <p:cNvSpPr txBox="1"/>
          <p:nvPr/>
        </p:nvSpPr>
        <p:spPr>
          <a:xfrm>
            <a:off x="8321040" y="3566160"/>
            <a:ext cx="2651760" cy="1051560"/>
          </a:xfrm>
          <a:prstGeom prst="rect">
            <a:avLst/>
          </a:prstGeom>
          <a:noFill/>
          <a:ln/>
        </p:spPr>
        <p:txBody>
          <a:bodyPr wrap="square" lIns="0" tIns="0" rIns="0" bIns="0" rtlCol="0" anchor="ctr"/>
          <a:lstStyle/>
          <a:p>
            <a:pPr marL="0" indent="0">
              <a:buNone/>
            </a:pPr>
            <a:r>
              <a:rPr lang="en-US" sz="1250" dirty="0">
                <a:solidFill>
                  <a:srgbClr val="6B6B6B"/>
                </a:solidFill>
                <a:latin typeface="Calibri" pitchFamily="34" charset="0"/>
                <a:ea typeface="Calibri" pitchFamily="34" charset="-122"/>
                <a:cs typeface="Calibri" pitchFamily="34" charset="-120"/>
              </a:rPr>
              <a:t>On ne l'allume pas quand la crise arrive.</a:t>
            </a:r>
            <a:endParaRPr lang="en-US" sz="1250" dirty="0"/>
          </a:p>
        </p:txBody>
      </p:sp>
      <p:sp>
        <p:nvSpPr>
          <p:cNvPr id="23" name="Text 17"/>
          <p:cNvSpPr txBox="1"/>
          <p:nvPr/>
        </p:nvSpPr>
        <p:spPr>
          <a:xfrm>
            <a:off x="822960" y="5074920"/>
            <a:ext cx="10515600" cy="548640"/>
          </a:xfrm>
          <a:prstGeom prst="rect">
            <a:avLst/>
          </a:prstGeom>
          <a:noFill/>
          <a:ln/>
        </p:spPr>
        <p:txBody>
          <a:bodyPr wrap="square" lIns="0" tIns="0" rIns="0" bIns="0" rtlCol="0" anchor="ctr"/>
          <a:lstStyle/>
          <a:p>
            <a:pPr marL="0" indent="0">
              <a:buNone/>
            </a:pPr>
            <a:r>
              <a:rPr lang="en-US" sz="1400" i="1" dirty="0">
                <a:solidFill>
                  <a:srgbClr val="6B6B6B"/>
                </a:solidFill>
                <a:latin typeface="Calibri" pitchFamily="34" charset="0"/>
                <a:ea typeface="Calibri" pitchFamily="34" charset="-122"/>
                <a:cs typeface="Calibri" pitchFamily="34" charset="-120"/>
              </a:rPr>
              <a:t>Lien avec la présentation précédente : on construit le rapport de force bien avant d'en avoir besoin.</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74320" y="274320"/>
            <a:ext cx="11612880" cy="6309360"/>
          </a:xfrm>
          <a:prstGeom prst="roundRect">
            <a:avLst>
              <a:gd name="adj" fmla="val 1449"/>
            </a:avLst>
          </a:prstGeom>
          <a:ln w="19050">
            <a:solidFill>
              <a:srgbClr val="E8B02B"/>
            </a:solidFill>
            <a:prstDash val="solid"/>
          </a:ln>
        </p:spPr>
        <p:txBody>
          <a:bodyPr/>
          <a:lstStyle/>
          <a:p>
            <a:endParaRPr lang="fr-FR"/>
          </a:p>
        </p:txBody>
      </p:sp>
      <p:sp>
        <p:nvSpPr>
          <p:cNvPr id="3" name="Shape 1"/>
          <p:cNvSpPr/>
          <p:nvPr/>
        </p:nvSpPr>
        <p:spPr>
          <a:xfrm>
            <a:off x="822960" y="658368"/>
            <a:ext cx="155448" cy="155448"/>
          </a:xfrm>
          <a:prstGeom prst="ellipse">
            <a:avLst/>
          </a:prstGeom>
          <a:solidFill>
            <a:srgbClr val="C8102E"/>
          </a:solidFill>
          <a:ln w="12700">
            <a:solidFill>
              <a:srgbClr val="C8102E"/>
            </a:solidFill>
            <a:prstDash val="solid"/>
          </a:ln>
        </p:spPr>
        <p:txBody>
          <a:bodyPr/>
          <a:lstStyle/>
          <a:p>
            <a:endParaRPr lang="fr-FR"/>
          </a:p>
        </p:txBody>
      </p:sp>
      <p:sp>
        <p:nvSpPr>
          <p:cNvPr id="4" name="Text 2"/>
          <p:cNvSpPr txBox="1"/>
          <p:nvPr/>
        </p:nvSpPr>
        <p:spPr>
          <a:xfrm>
            <a:off x="822960" y="1051560"/>
            <a:ext cx="8229600" cy="1005840"/>
          </a:xfrm>
          <a:prstGeom prst="rect">
            <a:avLst/>
          </a:prstGeom>
          <a:noFill/>
          <a:ln/>
        </p:spPr>
        <p:txBody>
          <a:bodyPr wrap="square" lIns="0" tIns="0" rIns="0" bIns="0" rtlCol="0" anchor="ctr"/>
          <a:lstStyle/>
          <a:p>
            <a:pPr marL="0" indent="0">
              <a:buNone/>
            </a:pPr>
            <a:r>
              <a:rPr lang="en-US" sz="3600" b="1" dirty="0">
                <a:solidFill>
                  <a:srgbClr val="141414"/>
                </a:solidFill>
                <a:latin typeface="Bookman Old Style" pitchFamily="34" charset="0"/>
                <a:ea typeface="Bookman Old Style" pitchFamily="34" charset="-122"/>
                <a:cs typeface="Bookman Old Style" pitchFamily="34" charset="-120"/>
              </a:rPr>
              <a:t>Pour en apprendre plus</a:t>
            </a:r>
            <a:endParaRPr lang="en-US" sz="3600" dirty="0"/>
          </a:p>
        </p:txBody>
      </p:sp>
      <p:pic>
        <p:nvPicPr>
          <p:cNvPr id="5" name="Image 0" descr="preencoded.png"/>
          <p:cNvPicPr>
            <a:picLocks noChangeAspect="1"/>
          </p:cNvPicPr>
          <p:nvPr/>
        </p:nvPicPr>
        <p:blipFill>
          <a:blip r:embed="rId3"/>
          <a:stretch>
            <a:fillRect/>
          </a:stretch>
        </p:blipFill>
        <p:spPr>
          <a:xfrm>
            <a:off x="10378440" y="1170432"/>
            <a:ext cx="960120" cy="960120"/>
          </a:xfrm>
          <a:prstGeom prst="rect">
            <a:avLst/>
          </a:prstGeom>
        </p:spPr>
      </p:pic>
      <p:sp>
        <p:nvSpPr>
          <p:cNvPr id="6" name="Shape 3"/>
          <p:cNvSpPr/>
          <p:nvPr/>
        </p:nvSpPr>
        <p:spPr>
          <a:xfrm>
            <a:off x="822960" y="2194560"/>
            <a:ext cx="5074920" cy="3840480"/>
          </a:xfrm>
          <a:prstGeom prst="roundRect">
            <a:avLst>
              <a:gd name="adj" fmla="val 2692"/>
            </a:avLst>
          </a:prstGeom>
          <a:solidFill>
            <a:srgbClr val="FFFFFF"/>
          </a:solidFill>
          <a:ln w="12700">
            <a:solidFill>
              <a:srgbClr val="E4E1DC"/>
            </a:solidFill>
            <a:prstDash val="solid"/>
          </a:ln>
        </p:spPr>
        <p:txBody>
          <a:bodyPr/>
          <a:lstStyle/>
          <a:p>
            <a:endParaRPr lang="fr-FR"/>
          </a:p>
        </p:txBody>
      </p:sp>
      <p:sp>
        <p:nvSpPr>
          <p:cNvPr id="7" name="Text 4"/>
          <p:cNvSpPr txBox="1"/>
          <p:nvPr/>
        </p:nvSpPr>
        <p:spPr>
          <a:xfrm>
            <a:off x="1188720" y="2468880"/>
            <a:ext cx="4114800" cy="640080"/>
          </a:xfrm>
          <a:prstGeom prst="rect">
            <a:avLst/>
          </a:prstGeom>
          <a:noFill/>
          <a:ln/>
        </p:spPr>
        <p:txBody>
          <a:bodyPr wrap="square" lIns="0" tIns="0" rIns="0" bIns="0" rtlCol="0" anchor="ctr"/>
          <a:lstStyle/>
          <a:p>
            <a:pPr marL="0" indent="0">
              <a:buNone/>
            </a:pPr>
            <a:r>
              <a:rPr lang="en-US" sz="3200" b="1" dirty="0">
                <a:solidFill>
                  <a:srgbClr val="C8102E"/>
                </a:solidFill>
                <a:latin typeface="Bookman Old Style" pitchFamily="34" charset="0"/>
                <a:ea typeface="Bookman Old Style" pitchFamily="34" charset="-122"/>
                <a:cs typeface="Bookman Old Style" pitchFamily="34" charset="-120"/>
              </a:rPr>
              <a:t>O4P</a:t>
            </a:r>
            <a:endParaRPr lang="en-US" sz="3200" dirty="0"/>
          </a:p>
        </p:txBody>
      </p:sp>
      <p:sp>
        <p:nvSpPr>
          <p:cNvPr id="9" name="Shape 6"/>
          <p:cNvSpPr/>
          <p:nvPr/>
        </p:nvSpPr>
        <p:spPr>
          <a:xfrm>
            <a:off x="6263640" y="2194560"/>
            <a:ext cx="5074920" cy="3840480"/>
          </a:xfrm>
          <a:prstGeom prst="roundRect">
            <a:avLst>
              <a:gd name="adj" fmla="val 2692"/>
            </a:avLst>
          </a:prstGeom>
          <a:solidFill>
            <a:srgbClr val="FFFFFF"/>
          </a:solidFill>
          <a:ln w="12700">
            <a:solidFill>
              <a:srgbClr val="E4E1DC"/>
            </a:solidFill>
            <a:prstDash val="solid"/>
          </a:ln>
        </p:spPr>
        <p:txBody>
          <a:bodyPr/>
          <a:lstStyle/>
          <a:p>
            <a:endParaRPr lang="fr-FR"/>
          </a:p>
        </p:txBody>
      </p:sp>
      <p:sp>
        <p:nvSpPr>
          <p:cNvPr id="10" name="Text 7"/>
          <p:cNvSpPr txBox="1"/>
          <p:nvPr/>
        </p:nvSpPr>
        <p:spPr>
          <a:xfrm>
            <a:off x="6629400" y="2468880"/>
            <a:ext cx="4114800" cy="640080"/>
          </a:xfrm>
          <a:prstGeom prst="rect">
            <a:avLst/>
          </a:prstGeom>
          <a:noFill/>
          <a:ln/>
        </p:spPr>
        <p:txBody>
          <a:bodyPr wrap="square" lIns="0" tIns="0" rIns="0" bIns="0" rtlCol="0" anchor="ctr"/>
          <a:lstStyle/>
          <a:p>
            <a:pPr marL="0" indent="0">
              <a:buNone/>
            </a:pPr>
            <a:r>
              <a:rPr lang="en-US" sz="3200" b="1" dirty="0">
                <a:solidFill>
                  <a:srgbClr val="C8102E"/>
                </a:solidFill>
                <a:latin typeface="Bookman Old Style" pitchFamily="34" charset="0"/>
                <a:ea typeface="Bookman Old Style" pitchFamily="34" charset="-122"/>
                <a:cs typeface="Bookman Old Style" pitchFamily="34" charset="-120"/>
              </a:rPr>
              <a:t>OMG</a:t>
            </a:r>
            <a:endParaRPr lang="en-US" sz="3200" dirty="0"/>
          </a:p>
        </p:txBody>
      </p:sp>
      <p:pic>
        <p:nvPicPr>
          <p:cNvPr id="12" name="Image 388">
            <a:extLst>
              <a:ext uri="{FF2B5EF4-FFF2-40B4-BE49-F238E27FC236}">
                <a16:creationId xmlns:a16="http://schemas.microsoft.com/office/drawing/2014/main" id="{5BD419BA-2044-182B-CDD0-84C6FE6FE6DA}"/>
              </a:ext>
            </a:extLst>
          </p:cNvPr>
          <p:cNvPicPr>
            <a:picLocks noChangeAspect="1"/>
          </p:cNvPicPr>
          <p:nvPr/>
        </p:nvPicPr>
        <p:blipFill>
          <a:blip r:embed="rId4"/>
          <a:stretch>
            <a:fillRect/>
          </a:stretch>
        </p:blipFill>
        <p:spPr>
          <a:xfrm>
            <a:off x="4434840" y="2395728"/>
            <a:ext cx="1280160" cy="1307592"/>
          </a:xfrm>
          <a:prstGeom prst="rect">
            <a:avLst/>
          </a:prstGeom>
        </p:spPr>
      </p:pic>
      <p:pic>
        <p:nvPicPr>
          <p:cNvPr id="13" name="Image 380">
            <a:extLst>
              <a:ext uri="{FF2B5EF4-FFF2-40B4-BE49-F238E27FC236}">
                <a16:creationId xmlns:a16="http://schemas.microsoft.com/office/drawing/2014/main" id="{DE43DC50-CA98-73DB-F547-AB7BAAB90369}"/>
              </a:ext>
            </a:extLst>
          </p:cNvPr>
          <p:cNvPicPr>
            <a:picLocks noChangeAspect="1"/>
          </p:cNvPicPr>
          <p:nvPr/>
        </p:nvPicPr>
        <p:blipFill>
          <a:blip r:embed="rId5"/>
          <a:stretch>
            <a:fillRect/>
          </a:stretch>
        </p:blipFill>
        <p:spPr>
          <a:xfrm>
            <a:off x="9692640" y="2514600"/>
            <a:ext cx="1234440" cy="1920240"/>
          </a:xfrm>
          <a:prstGeom prst="rect">
            <a:avLst/>
          </a:prstGeom>
        </p:spPr>
      </p:pic>
      <p:pic>
        <p:nvPicPr>
          <p:cNvPr id="14" name="Image 13">
            <a:extLst>
              <a:ext uri="{FF2B5EF4-FFF2-40B4-BE49-F238E27FC236}">
                <a16:creationId xmlns:a16="http://schemas.microsoft.com/office/drawing/2014/main" id="{5386397E-F341-39A7-5F3C-6AE09E25EEC2}"/>
              </a:ext>
            </a:extLst>
          </p:cNvPr>
          <p:cNvPicPr>
            <a:picLocks noChangeAspect="1"/>
          </p:cNvPicPr>
          <p:nvPr/>
        </p:nvPicPr>
        <p:blipFill>
          <a:blip r:embed="rId6"/>
          <a:stretch>
            <a:fillRect/>
          </a:stretch>
        </p:blipFill>
        <p:spPr>
          <a:xfrm>
            <a:off x="1188720" y="3886200"/>
            <a:ext cx="3337560" cy="1874519"/>
          </a:xfrm>
          <a:prstGeom prst="rect">
            <a:avLst/>
          </a:prstGeom>
        </p:spPr>
      </p:pic>
      <p:sp>
        <p:nvSpPr>
          <p:cNvPr id="15" name="Sous O4P"/>
          <p:cNvSpPr txBox="1"/>
          <p:nvPr/>
        </p:nvSpPr>
        <p:spPr>
          <a:xfrm>
            <a:off x="1188720" y="3154680"/>
            <a:ext cx="3108960" cy="640080"/>
          </a:xfrm>
          <a:prstGeom prst="rect">
            <a:avLst/>
          </a:prstGeom>
          <a:noFill/>
          <a:ln/>
        </p:spPr>
        <p:txBody>
          <a:bodyPr wrap="square" lIns="0" tIns="0" rIns="0" bIns="0" rtlCol="0" anchor="t"/>
          <a:lstStyle/>
          <a:p>
            <a:pPr marL="0" indent="0" algn="l">
              <a:buNone/>
            </a:pPr>
            <a:r>
              <a:rPr lang="fr-CA" sz="1400" dirty="0">
                <a:solidFill>
                  <a:srgbClr val="6B6B6B"/>
                </a:solidFill>
                <a:latin typeface="Calibri" pitchFamily="34" charset="0"/>
                <a:cs typeface="Calibri" pitchFamily="34" charset="-120"/>
              </a:rPr>
              <a:t>Organizing for Power
Un guide visuel</a:t>
            </a:r>
          </a:p>
        </p:txBody>
      </p:sp>
      <p:sp>
        <p:nvSpPr>
          <p:cNvPr id="16" name="Sous OMG"/>
          <p:cNvSpPr txBox="1"/>
          <p:nvPr/>
        </p:nvSpPr>
        <p:spPr>
          <a:xfrm>
            <a:off x="6629400" y="3154680"/>
            <a:ext cx="2834640" cy="1280160"/>
          </a:xfrm>
          <a:prstGeom prst="rect">
            <a:avLst/>
          </a:prstGeom>
          <a:noFill/>
          <a:ln/>
        </p:spPr>
        <p:txBody>
          <a:bodyPr wrap="square" lIns="0" tIns="0" rIns="0" bIns="0" rtlCol="0" anchor="t"/>
          <a:lstStyle/>
          <a:p>
            <a:pPr marL="0" indent="0" algn="l">
              <a:buNone/>
            </a:pPr>
            <a:r>
              <a:rPr lang="fr-CA" sz="1400" b="1" dirty="0">
                <a:solidFill>
                  <a:srgbClr val="141414"/>
                </a:solidFill>
                <a:latin typeface="Calibri" pitchFamily="34" charset="0"/>
                <a:cs typeface="Calibri" pitchFamily="34" charset="-120"/>
              </a:rPr>
              <a:t>Organiser, mobiliser, gagner</a:t>
            </a:r>
            <a:r>
              <a:rPr lang="fr-CA" sz="1300" dirty="0">
                <a:solidFill>
                  <a:srgbClr val="6B6B6B"/>
                </a:solidFill>
                <a:latin typeface="Calibri" pitchFamily="34" charset="0"/>
                <a:cs typeface="Calibri" pitchFamily="34" charset="-120"/>
              </a:rPr>
              <a:t>
Labor Notes · Alain Savard
Éditions Écosociété</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7">
    <p:bg>
      <p:bgPr>
        <a:solidFill>
          <a:srgbClr val="F2EFE9"/>
        </a:solidFill>
        <a:effectLst/>
      </p:bgPr>
    </p:bg>
    <p:spTree>
      <p:nvGrpSpPr>
        <p:cNvPr id="1" name=""/>
        <p:cNvGrpSpPr/>
        <p:nvPr/>
      </p:nvGrpSpPr>
      <p:grpSpPr>
        <a:xfrm>
          <a:off x="0" y="0"/>
          <a:ext cx="0" cy="0"/>
          <a:chOff x="0" y="0"/>
          <a:chExt cx="0" cy="0"/>
        </a:xfrm>
      </p:grpSpPr>
      <p:sp>
        <p:nvSpPr>
          <p:cNvPr id="2" name="Shape 0"/>
          <p:cNvSpPr/>
          <p:nvPr/>
        </p:nvSpPr>
        <p:spPr>
          <a:xfrm>
            <a:off x="9052560" y="1874520"/>
            <a:ext cx="1920240" cy="1920240"/>
          </a:xfrm>
          <a:prstGeom prst="ellipse">
            <a:avLst/>
          </a:prstGeom>
          <a:solidFill>
            <a:srgbClr val="E8B02B"/>
          </a:solidFill>
          <a:ln w="9525">
            <a:solidFill>
              <a:srgbClr val="E8B02B"/>
            </a:solidFill>
            <a:prstDash val="solid"/>
          </a:ln>
        </p:spPr>
        <p:txBody>
          <a:bodyPr/>
          <a:lstStyle/>
          <a:p>
            <a:endParaRPr lang="fr-FR"/>
          </a:p>
        </p:txBody>
      </p:sp>
      <p:sp>
        <p:nvSpPr>
          <p:cNvPr id="3" name="Shape 1"/>
          <p:cNvSpPr/>
          <p:nvPr/>
        </p:nvSpPr>
        <p:spPr>
          <a:xfrm>
            <a:off x="10378440" y="3291840"/>
            <a:ext cx="1051560" cy="1051560"/>
          </a:xfrm>
          <a:prstGeom prst="ellipse">
            <a:avLst/>
          </a:prstGeom>
          <a:ln w="38100">
            <a:solidFill>
              <a:srgbClr val="C8102E"/>
            </a:solidFill>
            <a:prstDash val="solid"/>
          </a:ln>
        </p:spPr>
        <p:txBody>
          <a:bodyPr/>
          <a:lstStyle/>
          <a:p>
            <a:endParaRPr lang="fr-FR"/>
          </a:p>
        </p:txBody>
      </p:sp>
      <p:sp>
        <p:nvSpPr>
          <p:cNvPr id="4" name="Shape 2"/>
          <p:cNvSpPr/>
          <p:nvPr/>
        </p:nvSpPr>
        <p:spPr>
          <a:xfrm>
            <a:off x="8229600" y="3657600"/>
            <a:ext cx="1371600" cy="1371600"/>
          </a:xfrm>
          <a:prstGeom prst="ellipse">
            <a:avLst/>
          </a:prstGeom>
          <a:solidFill>
            <a:srgbClr val="C8102E"/>
          </a:solidFill>
          <a:ln w="9525">
            <a:solidFill>
              <a:srgbClr val="C8102E"/>
            </a:solidFill>
            <a:prstDash val="solid"/>
          </a:ln>
        </p:spPr>
        <p:txBody>
          <a:bodyPr/>
          <a:lstStyle/>
          <a:p>
            <a:endParaRPr lang="fr-FR"/>
          </a:p>
        </p:txBody>
      </p:sp>
      <p:sp>
        <p:nvSpPr>
          <p:cNvPr id="5" name="Text 3"/>
          <p:cNvSpPr txBox="1"/>
          <p:nvPr/>
        </p:nvSpPr>
        <p:spPr>
          <a:xfrm>
            <a:off x="822960" y="2377440"/>
            <a:ext cx="6400800" cy="1188720"/>
          </a:xfrm>
          <a:prstGeom prst="rect">
            <a:avLst/>
          </a:prstGeom>
          <a:noFill/>
          <a:ln/>
        </p:spPr>
        <p:txBody>
          <a:bodyPr wrap="square" lIns="0" tIns="0" rIns="0" bIns="0" rtlCol="0" anchor="ctr"/>
          <a:lstStyle/>
          <a:p>
            <a:pPr marL="0" indent="0">
              <a:buNone/>
            </a:pPr>
            <a:r>
              <a:rPr lang="en-US" sz="6000" b="1" dirty="0">
                <a:solidFill>
                  <a:srgbClr val="141414"/>
                </a:solidFill>
                <a:latin typeface="Bookman Old Style" pitchFamily="34" charset="0"/>
                <a:ea typeface="Bookman Old Style" pitchFamily="34" charset="-122"/>
                <a:cs typeface="Bookman Old Style" pitchFamily="34" charset="-120"/>
              </a:rPr>
              <a:t>Merci!</a:t>
            </a:r>
            <a:endParaRPr lang="en-US" sz="6000" dirty="0"/>
          </a:p>
        </p:txBody>
      </p:sp>
      <p:sp>
        <p:nvSpPr>
          <p:cNvPr id="6" name="Shape 4"/>
          <p:cNvSpPr/>
          <p:nvPr/>
        </p:nvSpPr>
        <p:spPr>
          <a:xfrm>
            <a:off x="822960" y="3794760"/>
            <a:ext cx="2011680" cy="0"/>
          </a:xfrm>
          <a:prstGeom prst="line">
            <a:avLst/>
          </a:prstGeom>
          <a:noFill/>
          <a:ln w="50800">
            <a:solidFill>
              <a:srgbClr val="C8102E"/>
            </a:solidFill>
            <a:prstDash val="solid"/>
          </a:ln>
        </p:spPr>
        <p:txBody>
          <a:bodyPr/>
          <a:lstStyle/>
          <a:p>
            <a:endParaRPr lang="fr-FR"/>
          </a:p>
        </p:txBody>
      </p:sp>
      <p:sp>
        <p:nvSpPr>
          <p:cNvPr id="7" name="Text 5"/>
          <p:cNvSpPr txBox="1"/>
          <p:nvPr/>
        </p:nvSpPr>
        <p:spPr>
          <a:xfrm>
            <a:off x="822960" y="4069080"/>
            <a:ext cx="6400800" cy="1097280"/>
          </a:xfrm>
          <a:prstGeom prst="rect">
            <a:avLst/>
          </a:prstGeom>
          <a:noFill/>
          <a:ln/>
        </p:spPr>
        <p:txBody>
          <a:bodyPr wrap="square" lIns="0" tIns="0" rIns="0" bIns="0" rtlCol="0" anchor="ctr"/>
          <a:lstStyle/>
          <a:p>
            <a:pPr marL="0" indent="0">
              <a:buNone/>
            </a:pPr>
            <a:r>
              <a:rPr lang="en-US" sz="1600" dirty="0">
                <a:solidFill>
                  <a:srgbClr val="4A4A4A"/>
                </a:solidFill>
                <a:latin typeface="Calibri" pitchFamily="34" charset="0"/>
                <a:ea typeface="Calibri" pitchFamily="34" charset="-122"/>
                <a:cs typeface="Calibri" pitchFamily="34" charset="-120"/>
              </a:rPr>
              <a:t>Magali Giroux  ·  Martin Trudel Racine</a:t>
            </a:r>
            <a:endParaRPr lang="en-US" sz="1600" dirty="0"/>
          </a:p>
          <a:p>
            <a:pPr marL="0" indent="0">
              <a:buNone/>
            </a:pPr>
            <a:r>
              <a:rPr lang="en-US" sz="1600" dirty="0">
                <a:solidFill>
                  <a:srgbClr val="4A4A4A"/>
                </a:solidFill>
                <a:latin typeface="Calibri" pitchFamily="34" charset="0"/>
                <a:ea typeface="Calibri" pitchFamily="34" charset="-122"/>
                <a:cs typeface="Calibri" pitchFamily="34" charset="-120"/>
              </a:rPr>
              <a:t>[Coordonnées]</a:t>
            </a:r>
            <a:endParaRPr lang="en-US" sz="1600" dirty="0"/>
          </a:p>
        </p:txBody>
      </p:sp>
      <p:pic>
        <p:nvPicPr>
          <p:cNvPr id="9" name="Image 8">
            <a:extLst>
              <a:ext uri="{FF2B5EF4-FFF2-40B4-BE49-F238E27FC236}">
                <a16:creationId xmlns:a16="http://schemas.microsoft.com/office/drawing/2014/main" id="{3DACB005-6113-7629-A1FD-6DA1389B6F83}"/>
              </a:ext>
            </a:extLst>
          </p:cNvPr>
          <p:cNvPicPr>
            <a:picLocks noChangeAspect="1"/>
          </p:cNvPicPr>
          <p:nvPr/>
        </p:nvPicPr>
        <p:blipFill>
          <a:blip r:embed="rId3"/>
          <a:stretch>
            <a:fillRect/>
          </a:stretch>
        </p:blipFill>
        <p:spPr>
          <a:xfrm>
            <a:off x="5537200" y="161290"/>
            <a:ext cx="5892800" cy="62611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14B4D14-BB7B-4740-AFA0-5A2FCDC3407B}">
  <we:reference id="WA200010001" version="1.0.0.1" store="Omex" storeType="OMEX"/>
  <we:alternateReferences>
    <we:reference id="WA200010001" version="1.0.0.1" store="WA200010001" storeType="OMEX"/>
  </we:alternateReferences>
  <we:properties>
    <we:property name="claude.fileId" value="&quot;9476276a-5f1c-4ecf-a596-27e6b696e053&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2107</TotalTime>
  <Words>2319</Words>
  <Application>Microsoft Macintosh PowerPoint</Application>
  <PresentationFormat>Grand écran</PresentationFormat>
  <Paragraphs>320</Paragraphs>
  <Slides>31</Slides>
  <Notes>31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31</vt:i4>
      </vt:variant>
    </vt:vector>
  </HeadingPairs>
  <TitlesOfParts>
    <vt:vector size="35" baseType="lpstr">
      <vt:lpstr>Arial</vt:lpstr>
      <vt:lpstr>Bookman Old Style</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Martin Trudel Racine</cp:lastModifiedBy>
  <cp:revision>1</cp:revision>
  <dcterms:created xsi:type="dcterms:W3CDTF">2026-09-11T18:36:16Z</dcterms:created>
  <dcterms:modified xsi:type="dcterms:W3CDTF">2026-09-13T12:12:35Z</dcterms:modified>
</cp:coreProperties>
</file>